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4"/>
  </p:notesMasterIdLst>
  <p:handoutMasterIdLst>
    <p:handoutMasterId r:id="rId15"/>
  </p:handoutMasterIdLst>
  <p:sldIdLst>
    <p:sldId id="267" r:id="rId2"/>
    <p:sldId id="257" r:id="rId3"/>
    <p:sldId id="259" r:id="rId4"/>
    <p:sldId id="287" r:id="rId5"/>
    <p:sldId id="261" r:id="rId6"/>
    <p:sldId id="265" r:id="rId7"/>
    <p:sldId id="286" r:id="rId8"/>
    <p:sldId id="272" r:id="rId9"/>
    <p:sldId id="268" r:id="rId10"/>
    <p:sldId id="270" r:id="rId11"/>
    <p:sldId id="273" r:id="rId12"/>
    <p:sldId id="285" r:id="rId13"/>
  </p:sldIdLst>
  <p:sldSz cx="9144000" cy="5143500" type="screen16x9"/>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55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9FC"/>
    <a:srgbClr val="0384DB"/>
    <a:srgbClr val="0379C9"/>
    <a:srgbClr val="036BB1"/>
    <a:srgbClr val="0361A1"/>
    <a:srgbClr val="035993"/>
    <a:srgbClr val="034F83"/>
    <a:srgbClr val="034775"/>
    <a:srgbClr val="005C9A"/>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917" autoAdjust="0"/>
  </p:normalViewPr>
  <p:slideViewPr>
    <p:cSldViewPr snapToGrid="0" snapToObjects="1" showGuides="1">
      <p:cViewPr varScale="1">
        <p:scale>
          <a:sx n="73" d="100"/>
          <a:sy n="73" d="100"/>
        </p:scale>
        <p:origin x="308" y="40"/>
      </p:cViewPr>
      <p:guideLst>
        <p:guide orient="horz" pos="3094"/>
        <p:guide pos="55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29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2400A2-7B23-4584-B983-61410675A5DE}" type="datetimeFigureOut">
              <a:rPr lang="en-US" smtClean="0"/>
              <a:t>3/4/2019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B3CBBF-5034-4C72-B7AA-09686587AA0B}" type="slidenum">
              <a:rPr lang="en-US" smtClean="0"/>
              <a:t>‹#›</a:t>
            </a:fld>
            <a:endParaRPr lang="en-US"/>
          </a:p>
        </p:txBody>
      </p:sp>
    </p:spTree>
    <p:custDataLst>
      <p:tags r:id="rId2"/>
    </p:custDataLst>
    <p:extLst>
      <p:ext uri="{BB962C8B-B14F-4D97-AF65-F5344CB8AC3E}">
        <p14:creationId xmlns:p14="http://schemas.microsoft.com/office/powerpoint/2010/main" val="29835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8397F-217A-4BA9-A166-1A356C72E411}" type="slidenum">
              <a:rPr lang="en-US" smtClean="0"/>
              <a:t>‹#›</a:t>
            </a:fld>
            <a:endParaRPr lang="en-US"/>
          </a:p>
        </p:txBody>
      </p:sp>
      <p:sp>
        <p:nvSpPr>
          <p:cNvPr id="8" name="Slide Image Placeholder 7"/>
          <p:cNvSpPr>
            <a:spLocks noGrp="1" noRot="1" noChangeAspect="1"/>
          </p:cNvSpPr>
          <p:nvPr>
            <p:ph type="sldImg" idx="2"/>
          </p:nvPr>
        </p:nvSpPr>
        <p:spPr>
          <a:xfrm>
            <a:off x="665163" y="604838"/>
            <a:ext cx="5527675" cy="3109912"/>
          </a:xfrm>
          <a:prstGeom prst="rect">
            <a:avLst/>
          </a:prstGeom>
          <a:noFill/>
          <a:ln w="12700">
            <a:solidFill>
              <a:prstClr val="black"/>
            </a:solidFill>
          </a:ln>
        </p:spPr>
        <p:txBody>
          <a:bodyPr vert="horz" lIns="91440" tIns="45720" rIns="91440" bIns="45720" rtlCol="0" anchor="ctr"/>
          <a:lstStyle/>
          <a:p>
            <a:endParaRPr lang="en-US"/>
          </a:p>
        </p:txBody>
      </p:sp>
      <p:sp>
        <p:nvSpPr>
          <p:cNvPr id="2" name="Notes Placeholder 1"/>
          <p:cNvSpPr>
            <a:spLocks noGrp="1"/>
          </p:cNvSpPr>
          <p:nvPr>
            <p:ph type="body" sz="quarter" idx="3"/>
          </p:nvPr>
        </p:nvSpPr>
        <p:spPr>
          <a:xfrm>
            <a:off x="685800" y="3808071"/>
            <a:ext cx="5486400" cy="465012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567589"/>
      </p:ext>
    </p:extLst>
  </p:cSld>
  <p:clrMap bg1="lt1" tx1="dk1" bg2="lt2" tx2="dk2" accent1="accent1" accent2="accent2" accent3="accent3" accent4="accent4" accent5="accent5" accent6="accent6" hlink="hlink" folHlink="folHlink"/>
  <p:notesStyle>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3842795"/>
            <a:ext cx="5486400" cy="4842418"/>
          </a:xfrm>
          <a:prstGeom prst="rect">
            <a:avLst/>
          </a:prstGeom>
        </p:spPr>
        <p:txBody>
          <a:bodyPr/>
          <a:lstStyle/>
          <a:p>
            <a:endParaRPr lang="en-US" b="0" i="1" baseline="0" dirty="0"/>
          </a:p>
          <a:p>
            <a:endParaRPr lang="en-US" b="1" i="0" dirty="0"/>
          </a:p>
        </p:txBody>
      </p:sp>
      <p:sp>
        <p:nvSpPr>
          <p:cNvPr id="4" name="Slide Number Placeholder 3"/>
          <p:cNvSpPr>
            <a:spLocks noGrp="1"/>
          </p:cNvSpPr>
          <p:nvPr>
            <p:ph type="sldNum" sz="quarter" idx="10"/>
          </p:nvPr>
        </p:nvSpPr>
        <p:spPr/>
        <p:txBody>
          <a:bodyPr/>
          <a:lstStyle/>
          <a:p>
            <a:fld id="{1BF8397F-217A-4BA9-A166-1A356C72E411}" type="slidenum">
              <a:rPr lang="en-US" smtClean="0"/>
              <a:t>1</a:t>
            </a:fld>
            <a:endParaRPr lang="en-US"/>
          </a:p>
        </p:txBody>
      </p:sp>
    </p:spTree>
    <p:extLst>
      <p:ext uri="{BB962C8B-B14F-4D97-AF65-F5344CB8AC3E}">
        <p14:creationId xmlns:p14="http://schemas.microsoft.com/office/powerpoint/2010/main" val="42279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2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3842795"/>
            <a:ext cx="5486400" cy="4842418"/>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BF8397F-217A-4BA9-A166-1A356C72E411}" type="slidenum">
              <a:rPr lang="en-US" smtClean="0"/>
              <a:t>12</a:t>
            </a:fld>
            <a:endParaRPr lang="en-US"/>
          </a:p>
        </p:txBody>
      </p:sp>
    </p:spTree>
    <p:extLst>
      <p:ext uri="{BB962C8B-B14F-4D97-AF65-F5344CB8AC3E}">
        <p14:creationId xmlns:p14="http://schemas.microsoft.com/office/powerpoint/2010/main" val="308815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3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49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33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To change the image, click it and then go to the Format tab. Select “Change Picture” on the left side of the ribbon. This will allow you to change the picture but keep the round shape. In order for it to be a circle, the picture should be formatted with the same length and width (e.g., 1.97 by 1.97), so you may need to crop the picture to get it to fit properly. Otherwise, it will show up as an oval. If you need help getting the picture to fit, simply put it on the slide with a note for L&amp;D to adjust it.</a:t>
            </a:r>
            <a:endParaRPr dirty="0"/>
          </a:p>
        </p:txBody>
      </p:sp>
    </p:spTree>
    <p:extLst>
      <p:ext uri="{BB962C8B-B14F-4D97-AF65-F5344CB8AC3E}">
        <p14:creationId xmlns:p14="http://schemas.microsoft.com/office/powerpoint/2010/main" val="361551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51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82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11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95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B1E5-7B52-46D0-BB39-4554FE07BF77}"/>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F5A8F0BE-EC76-41FE-A9D7-A0A70709583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90CB99A-3DF8-46A6-A2F4-FED3EF06CDA6}"/>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5" name="Footer Placeholder 4">
            <a:extLst>
              <a:ext uri="{FF2B5EF4-FFF2-40B4-BE49-F238E27FC236}">
                <a16:creationId xmlns:a16="http://schemas.microsoft.com/office/drawing/2014/main" id="{62035726-DAF2-4550-9477-81A4F8D19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2019B-44AE-4D03-A2DF-82D6214E6E04}"/>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268200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4BE1-965A-4AAA-AC90-17D7D3B49B5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0DC64E-C7C5-4A19-AA72-C66D136D772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4D32BF-A012-4C87-BB15-C11886B143F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E43A113-A20F-4BFD-8EB2-1703FD4BEF93}"/>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6" name="Footer Placeholder 5">
            <a:extLst>
              <a:ext uri="{FF2B5EF4-FFF2-40B4-BE49-F238E27FC236}">
                <a16:creationId xmlns:a16="http://schemas.microsoft.com/office/drawing/2014/main" id="{CBAF909F-28E0-4A7C-9E83-CCB2F76A7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F1E4C-83ED-4E68-B3CD-F828AC895090}"/>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216940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F6B7-4ACC-4BD9-84F7-B910DABD60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83A0BB-3632-4B63-A4E4-222B03463C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35FB3-6EC2-4EB5-B6CB-BD0CA440D2DA}"/>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5" name="Footer Placeholder 4">
            <a:extLst>
              <a:ext uri="{FF2B5EF4-FFF2-40B4-BE49-F238E27FC236}">
                <a16:creationId xmlns:a16="http://schemas.microsoft.com/office/drawing/2014/main" id="{0B365DD7-0B9C-4540-B31D-7FD142FCA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A0686-466E-41DD-8C99-840E2B84D772}"/>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82977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3ACE03-B418-43A0-8858-158CC7BEEC0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287E3-EF55-47C1-A5B3-7EF8089B692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68D22-3FA5-43D9-B624-B0E76BC74FDD}"/>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5" name="Footer Placeholder 4">
            <a:extLst>
              <a:ext uri="{FF2B5EF4-FFF2-40B4-BE49-F238E27FC236}">
                <a16:creationId xmlns:a16="http://schemas.microsoft.com/office/drawing/2014/main" id="{5C90E224-A03B-4632-A90B-6FC888C54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6EDD3-A215-400D-870B-61E91CA0E1D9}"/>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293158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177"/>
            <a:ext cx="8229600" cy="3830446"/>
          </a:xfrm>
          <a:prstGeom prst="rect">
            <a:avLst/>
          </a:prstGeom>
        </p:spPr>
        <p:txBody>
          <a:bodyPr/>
          <a:lstStyle>
            <a:lvl1pPr>
              <a:defRPr>
                <a:solidFill>
                  <a:srgbClr val="004977"/>
                </a:solidFill>
              </a:defRPr>
            </a:lvl1pPr>
            <a:lvl2pPr>
              <a:defRPr>
                <a:solidFill>
                  <a:srgbClr val="004977"/>
                </a:solidFill>
              </a:defRPr>
            </a:lvl2pPr>
            <a:lvl3pPr>
              <a:defRPr>
                <a:solidFill>
                  <a:srgbClr val="004977"/>
                </a:solidFill>
              </a:defRPr>
            </a:lvl3pPr>
            <a:lvl4pPr>
              <a:defRPr>
                <a:solidFill>
                  <a:srgbClr val="004977"/>
                </a:solidFill>
              </a:defRPr>
            </a:lvl4pPr>
            <a:lvl5pPr>
              <a:defRPr>
                <a:solidFill>
                  <a:srgbClr val="0049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C1F6220-941B-4DF3-8282-1EE08B575451}"/>
              </a:ext>
            </a:extLst>
          </p:cNvPr>
          <p:cNvSpPr>
            <a:spLocks noGrp="1"/>
          </p:cNvSpPr>
          <p:nvPr>
            <p:ph type="title"/>
          </p:nvPr>
        </p:nvSpPr>
        <p:spPr>
          <a:xfrm>
            <a:off x="280851" y="1"/>
            <a:ext cx="8234499" cy="640080"/>
          </a:xfrm>
          <a:prstGeom prst="rect">
            <a:avLst/>
          </a:prstGeom>
        </p:spPr>
        <p:txBody>
          <a:bodyPr/>
          <a:lstStyle>
            <a:lvl1pPr algn="l">
              <a:defRPr>
                <a:solidFill>
                  <a:srgbClr val="014975"/>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8425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92435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userDrawn="1">
  <p:cSld name="Title + 2 columns">
    <p:spTree>
      <p:nvGrpSpPr>
        <p:cNvPr id="1" name="Shape 41"/>
        <p:cNvGrpSpPr/>
        <p:nvPr/>
      </p:nvGrpSpPr>
      <p:grpSpPr>
        <a:xfrm>
          <a:off x="0" y="0"/>
          <a:ext cx="0" cy="0"/>
          <a:chOff x="0" y="0"/>
          <a:chExt cx="0" cy="0"/>
        </a:xfrm>
      </p:grpSpPr>
      <p:pic>
        <p:nvPicPr>
          <p:cNvPr id="3" name="Picture 2">
            <a:extLst>
              <a:ext uri="{FF2B5EF4-FFF2-40B4-BE49-F238E27FC236}">
                <a16:creationId xmlns:a16="http://schemas.microsoft.com/office/drawing/2014/main" id="{C5D5F03D-967A-48A9-AA27-43E96FC947D0}"/>
              </a:ext>
            </a:extLst>
          </p:cNvPr>
          <p:cNvPicPr>
            <a:picLocks noChangeAspect="1"/>
          </p:cNvPicPr>
          <p:nvPr userDrawn="1"/>
        </p:nvPicPr>
        <p:blipFill>
          <a:blip r:embed="rId3"/>
          <a:stretch>
            <a:fillRect/>
          </a:stretch>
        </p:blipFill>
        <p:spPr>
          <a:xfrm>
            <a:off x="-5254499" y="-75"/>
            <a:ext cx="8676707" cy="5143500"/>
          </a:xfrm>
          <a:prstGeom prst="rect">
            <a:avLst/>
          </a:prstGeom>
        </p:spPr>
      </p:pic>
      <p:sp>
        <p:nvSpPr>
          <p:cNvPr id="12" name="Rectangle 11">
            <a:extLst>
              <a:ext uri="{FF2B5EF4-FFF2-40B4-BE49-F238E27FC236}">
                <a16:creationId xmlns:a16="http://schemas.microsoft.com/office/drawing/2014/main" id="{95DE1F35-4E95-4D0D-B624-064B3FD7EF2B}"/>
              </a:ext>
            </a:extLst>
          </p:cNvPr>
          <p:cNvSpPr/>
          <p:nvPr userDrawn="1"/>
        </p:nvSpPr>
        <p:spPr>
          <a:xfrm>
            <a:off x="-527222" y="-74141"/>
            <a:ext cx="3723503" cy="53051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oogle Shape;42;p7"/>
          <p:cNvSpPr/>
          <p:nvPr userDrawn="1"/>
        </p:nvSpPr>
        <p:spPr>
          <a:xfrm>
            <a:off x="1271100" y="-75"/>
            <a:ext cx="7872900" cy="5143500"/>
          </a:xfrm>
          <a:prstGeom prst="rect">
            <a:avLst/>
          </a:prstGeom>
          <a:solidFill>
            <a:schemeClr val="bg1">
              <a:lumMod val="95000"/>
            </a:schemeClr>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877500" y="393525"/>
            <a:ext cx="7872900" cy="806700"/>
          </a:xfrm>
          <a:prstGeom prst="rect">
            <a:avLst/>
          </a:prstGeom>
          <a:solidFill>
            <a:srgbClr val="034775"/>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solidFill>
                  <a:schemeClr val="bg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46" name="Google Shape;46;p7"/>
          <p:cNvSpPr txBox="1">
            <a:spLocks noGrp="1"/>
          </p:cNvSpPr>
          <p:nvPr>
            <p:ph type="body" idx="1"/>
          </p:nvPr>
        </p:nvSpPr>
        <p:spPr>
          <a:xfrm>
            <a:off x="1576274" y="1367175"/>
            <a:ext cx="7174125"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9" name="Google Shape;49;p7"/>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99604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pic>
        <p:nvPicPr>
          <p:cNvPr id="7" name="Picture 6">
            <a:extLst>
              <a:ext uri="{FF2B5EF4-FFF2-40B4-BE49-F238E27FC236}">
                <a16:creationId xmlns:a16="http://schemas.microsoft.com/office/drawing/2014/main" id="{F8BF4EFE-2952-476E-9836-930E2EED40E1}"/>
              </a:ext>
            </a:extLst>
          </p:cNvPr>
          <p:cNvPicPr>
            <a:picLocks noChangeAspect="1"/>
          </p:cNvPicPr>
          <p:nvPr userDrawn="1"/>
        </p:nvPicPr>
        <p:blipFill>
          <a:blip r:embed="rId3"/>
          <a:stretch>
            <a:fillRect/>
          </a:stretch>
        </p:blipFill>
        <p:spPr>
          <a:xfrm>
            <a:off x="-5254499" y="-75"/>
            <a:ext cx="8676707" cy="5143500"/>
          </a:xfrm>
          <a:prstGeom prst="rect">
            <a:avLst/>
          </a:prstGeom>
        </p:spPr>
      </p:pic>
      <p:sp>
        <p:nvSpPr>
          <p:cNvPr id="3" name="Rectangle 2">
            <a:extLst>
              <a:ext uri="{FF2B5EF4-FFF2-40B4-BE49-F238E27FC236}">
                <a16:creationId xmlns:a16="http://schemas.microsoft.com/office/drawing/2014/main" id="{6A8722E4-C0ED-4D70-A17C-C00FD5188A72}"/>
              </a:ext>
            </a:extLst>
          </p:cNvPr>
          <p:cNvSpPr/>
          <p:nvPr userDrawn="1"/>
        </p:nvSpPr>
        <p:spPr>
          <a:xfrm>
            <a:off x="-527222" y="-74141"/>
            <a:ext cx="3723503" cy="53051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4;p3"/>
          <p:cNvSpPr/>
          <p:nvPr/>
        </p:nvSpPr>
        <p:spPr>
          <a:xfrm>
            <a:off x="3047925" y="-75"/>
            <a:ext cx="6096000" cy="5143500"/>
          </a:xfrm>
          <a:prstGeom prst="rect">
            <a:avLst/>
          </a:prstGeom>
          <a:solidFill>
            <a:schemeClr val="bg1">
              <a:lumMod val="95000"/>
            </a:schemeClr>
          </a:solidFill>
          <a:ln>
            <a:noFill/>
          </a:ln>
          <a:effectLst>
            <a:outerShdw blurRad="203200" dist="139700" dir="10800000" algn="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rgbClr val="034775"/>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solidFill>
                  <a:schemeClr val="bg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bg1">
                    <a:lumMod val="85000"/>
                  </a:schemeClr>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dirty="0"/>
          </a:p>
        </p:txBody>
      </p:sp>
    </p:spTree>
    <p:custDataLst>
      <p:tags r:id="rId1"/>
    </p:custDataLst>
    <p:extLst>
      <p:ext uri="{BB962C8B-B14F-4D97-AF65-F5344CB8AC3E}">
        <p14:creationId xmlns:p14="http://schemas.microsoft.com/office/powerpoint/2010/main" val="3859235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reserve="1" userDrawn="1">
  <p:cSld name="1_Subtitle">
    <p:spTree>
      <p:nvGrpSpPr>
        <p:cNvPr id="1" name="Shape 13"/>
        <p:cNvGrpSpPr/>
        <p:nvPr/>
      </p:nvGrpSpPr>
      <p:grpSpPr>
        <a:xfrm>
          <a:off x="0" y="0"/>
          <a:ext cx="0" cy="0"/>
          <a:chOff x="0" y="0"/>
          <a:chExt cx="0" cy="0"/>
        </a:xfrm>
      </p:grpSpPr>
      <p:pic>
        <p:nvPicPr>
          <p:cNvPr id="7" name="Picture 6">
            <a:extLst>
              <a:ext uri="{FF2B5EF4-FFF2-40B4-BE49-F238E27FC236}">
                <a16:creationId xmlns:a16="http://schemas.microsoft.com/office/drawing/2014/main" id="{F8BF4EFE-2952-476E-9836-930E2EED40E1}"/>
              </a:ext>
            </a:extLst>
          </p:cNvPr>
          <p:cNvPicPr>
            <a:picLocks noChangeAspect="1"/>
          </p:cNvPicPr>
          <p:nvPr userDrawn="1"/>
        </p:nvPicPr>
        <p:blipFill>
          <a:blip r:embed="rId3"/>
          <a:stretch>
            <a:fillRect/>
          </a:stretch>
        </p:blipFill>
        <p:spPr>
          <a:xfrm>
            <a:off x="-5254499" y="-75"/>
            <a:ext cx="8676707" cy="5143500"/>
          </a:xfrm>
          <a:prstGeom prst="rect">
            <a:avLst/>
          </a:prstGeom>
        </p:spPr>
      </p:pic>
      <p:sp>
        <p:nvSpPr>
          <p:cNvPr id="3" name="Rectangle 2">
            <a:extLst>
              <a:ext uri="{FF2B5EF4-FFF2-40B4-BE49-F238E27FC236}">
                <a16:creationId xmlns:a16="http://schemas.microsoft.com/office/drawing/2014/main" id="{6A8722E4-C0ED-4D70-A17C-C00FD5188A72}"/>
              </a:ext>
            </a:extLst>
          </p:cNvPr>
          <p:cNvSpPr/>
          <p:nvPr userDrawn="1"/>
        </p:nvSpPr>
        <p:spPr>
          <a:xfrm>
            <a:off x="-527222" y="-74141"/>
            <a:ext cx="3723503" cy="53051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4;p3"/>
          <p:cNvSpPr/>
          <p:nvPr/>
        </p:nvSpPr>
        <p:spPr>
          <a:xfrm>
            <a:off x="3047925" y="-75"/>
            <a:ext cx="6096000" cy="5143500"/>
          </a:xfrm>
          <a:prstGeom prst="rect">
            <a:avLst/>
          </a:prstGeom>
          <a:solidFill>
            <a:schemeClr val="bg1">
              <a:lumMod val="95000"/>
            </a:schemeClr>
          </a:solidFill>
          <a:ln>
            <a:noFill/>
          </a:ln>
          <a:effectLst>
            <a:outerShdw blurRad="203200" dist="139700" dir="10800000" algn="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Content Placeholder 3">
            <a:extLst>
              <a:ext uri="{FF2B5EF4-FFF2-40B4-BE49-F238E27FC236}">
                <a16:creationId xmlns:a16="http://schemas.microsoft.com/office/drawing/2014/main" id="{CCECCAD5-1574-4F57-9C8D-3EC986514DBA}"/>
              </a:ext>
            </a:extLst>
          </p:cNvPr>
          <p:cNvSpPr>
            <a:spLocks noGrp="1"/>
          </p:cNvSpPr>
          <p:nvPr>
            <p:ph sz="quarter" idx="10"/>
          </p:nvPr>
        </p:nvSpPr>
        <p:spPr>
          <a:xfrm>
            <a:off x="3756025" y="684213"/>
            <a:ext cx="4711700" cy="4003675"/>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10" name="Google Shape;20;p4">
            <a:extLst>
              <a:ext uri="{FF2B5EF4-FFF2-40B4-BE49-F238E27FC236}">
                <a16:creationId xmlns:a16="http://schemas.microsoft.com/office/drawing/2014/main" id="{D7598D7F-03E5-4415-A7CA-C22AF5C042BC}"/>
              </a:ext>
            </a:extLst>
          </p:cNvPr>
          <p:cNvSpPr/>
          <p:nvPr userDrawn="1"/>
        </p:nvSpPr>
        <p:spPr>
          <a:xfrm>
            <a:off x="2645075" y="393425"/>
            <a:ext cx="806700" cy="806700"/>
          </a:xfrm>
          <a:prstGeom prst="rect">
            <a:avLst/>
          </a:prstGeom>
          <a:solidFill>
            <a:srgbClr val="034775"/>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p4">
            <a:extLst>
              <a:ext uri="{FF2B5EF4-FFF2-40B4-BE49-F238E27FC236}">
                <a16:creationId xmlns:a16="http://schemas.microsoft.com/office/drawing/2014/main" id="{53C6BA3C-3AF4-4490-A5FF-DC80E82B8AC9}"/>
              </a:ext>
            </a:extLst>
          </p:cNvPr>
          <p:cNvSpPr txBox="1"/>
          <p:nvPr userDrawn="1"/>
        </p:nvSpPr>
        <p:spPr>
          <a:xfrm>
            <a:off x="2654717" y="337850"/>
            <a:ext cx="78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solidFill>
                  <a:srgbClr val="FFFFFF"/>
                </a:solidFill>
                <a:latin typeface="Century Gothic" panose="020B0502020202020204" pitchFamily="34" charset="0"/>
              </a:rPr>
              <a:t>“</a:t>
            </a:r>
            <a:endParaRPr sz="7200" b="1" dirty="0">
              <a:solidFill>
                <a:srgbClr val="FFFFFF"/>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68969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20725" y="916825"/>
              <a:ext cx="1133400" cy="11334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37125" y="658975"/>
              <a:ext cx="1649100" cy="16491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13650" y="1109750"/>
              <a:ext cx="747600" cy="7476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5"/>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Google Shape;54;p5"/>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6" name="Google Shape;56;p5"/>
          <p:cNvSpPr/>
          <p:nvPr/>
        </p:nvSpPr>
        <p:spPr>
          <a:xfrm>
            <a:off x="6272900" y="955200"/>
            <a:ext cx="3233100" cy="3233100"/>
          </a:xfrm>
          <a:prstGeom prst="ellipse">
            <a:avLst/>
          </a:prstGeom>
          <a:solidFill>
            <a:srgbClr val="000000">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241140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 big image">
  <p:cSld name="Title + 1 column + big image">
    <p:spTree>
      <p:nvGrpSpPr>
        <p:cNvPr id="1"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120725" y="916825"/>
              <a:ext cx="1133400" cy="11334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37125" y="658975"/>
              <a:ext cx="1649100" cy="16491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313650" y="1109750"/>
              <a:ext cx="747600" cy="7476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6"/>
          <p:cNvSpPr txBox="1">
            <a:spLocks noGrp="1"/>
          </p:cNvSpPr>
          <p:nvPr>
            <p:ph type="title"/>
          </p:nvPr>
        </p:nvSpPr>
        <p:spPr>
          <a:xfrm>
            <a:off x="457200" y="1166125"/>
            <a:ext cx="45048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 name="Google Shape;67;p6"/>
          <p:cNvSpPr txBox="1">
            <a:spLocks noGrp="1"/>
          </p:cNvSpPr>
          <p:nvPr>
            <p:ph type="body" idx="1"/>
          </p:nvPr>
        </p:nvSpPr>
        <p:spPr>
          <a:xfrm>
            <a:off x="985679" y="1958050"/>
            <a:ext cx="3976500" cy="2618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ustDataLst>
      <p:tags r:id="rId1"/>
    </p:custDataLst>
    <p:extLst>
      <p:ext uri="{BB962C8B-B14F-4D97-AF65-F5344CB8AC3E}">
        <p14:creationId xmlns:p14="http://schemas.microsoft.com/office/powerpoint/2010/main" val="102915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9FEA-B76E-4F60-86E9-7825D9F30227}"/>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F043E03-DE65-4B19-904D-30E437E7AC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D250D-E5BB-4811-9F01-EF34C63F3E6E}"/>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5" name="Footer Placeholder 4">
            <a:extLst>
              <a:ext uri="{FF2B5EF4-FFF2-40B4-BE49-F238E27FC236}">
                <a16:creationId xmlns:a16="http://schemas.microsoft.com/office/drawing/2014/main" id="{11384DC3-7FB6-4EB7-A6B6-DA297ED08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0148B-8477-4E05-B21C-ECA4D2857B2D}"/>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1918785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120725" y="916825"/>
              <a:ext cx="1133400" cy="11334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37125" y="658975"/>
              <a:ext cx="1649100" cy="16491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13650" y="1109750"/>
              <a:ext cx="747600" cy="7476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1" name="Google Shape;91;p8"/>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2" name="Google Shape;92;p8"/>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4" name="Google Shape;94;p8"/>
          <p:cNvSpPr/>
          <p:nvPr/>
        </p:nvSpPr>
        <p:spPr>
          <a:xfrm>
            <a:off x="6081700" y="764000"/>
            <a:ext cx="3615600" cy="36156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276965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5AA5-CEE7-40A0-841F-4498C001778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CCFFB9-054A-44FB-9D26-A58FEEF0839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F8202E-DC90-4118-9323-88610175F198}"/>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5" name="Footer Placeholder 4">
            <a:extLst>
              <a:ext uri="{FF2B5EF4-FFF2-40B4-BE49-F238E27FC236}">
                <a16:creationId xmlns:a16="http://schemas.microsoft.com/office/drawing/2014/main" id="{E2AAF609-CC18-40EF-9854-9628BA97A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23BF1-C764-4232-9577-516C27E277FD}"/>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20705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2342-230C-4DDD-955C-E7E3E34E2F3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E34ABA5-17C2-4D46-887D-67D21DFEA6B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AB6C2-6250-4A0B-B60C-C1247E340A86}"/>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54A93-E8EA-4795-B4D1-F5CD4124BA1E}"/>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6" name="Footer Placeholder 5">
            <a:extLst>
              <a:ext uri="{FF2B5EF4-FFF2-40B4-BE49-F238E27FC236}">
                <a16:creationId xmlns:a16="http://schemas.microsoft.com/office/drawing/2014/main" id="{DA0483CB-FB57-4D55-A30A-9E4B6972A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4ADFF-FB4E-4DF1-AEF2-A60E7AC86D1F}"/>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76163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13C1-287E-4CC8-8A9C-A3AA09B5833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822303-8B7F-447D-B7F6-ABC9B6C1FB6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82884F6-88D4-4892-A2DA-B897CDBCB5E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24FFF-08FA-4503-88A3-2C7D287C0D8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8BDBE2A-AE84-480A-BB9D-DD685891EA06}"/>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E3137C-F76D-44F7-99FB-FBB52856B5AE}"/>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8" name="Footer Placeholder 7">
            <a:extLst>
              <a:ext uri="{FF2B5EF4-FFF2-40B4-BE49-F238E27FC236}">
                <a16:creationId xmlns:a16="http://schemas.microsoft.com/office/drawing/2014/main" id="{1572E6CB-3E72-4143-9F19-456D24F0D4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BADA24-3BB9-4DED-9A93-BA2760CAB71D}"/>
              </a:ext>
            </a:extLst>
          </p:cNvPr>
          <p:cNvSpPr>
            <a:spLocks noGrp="1"/>
          </p:cNvSpPr>
          <p:nvPr>
            <p:ph type="sldNum" sz="quarter" idx="12"/>
          </p:nvPr>
        </p:nvSpPr>
        <p:spPr/>
        <p:txBody>
          <a:bodyPr/>
          <a:lstStyle/>
          <a:p>
            <a:fld id="{E8344914-4F92-4D2A-8213-90C3140DDF9F}" type="slidenum">
              <a:rPr lang="en-US" smtClean="0"/>
              <a:t>‹#›</a:t>
            </a:fld>
            <a:endParaRPr lang="en-US"/>
          </a:p>
        </p:txBody>
      </p:sp>
    </p:spTree>
    <p:extLst>
      <p:ext uri="{BB962C8B-B14F-4D97-AF65-F5344CB8AC3E}">
        <p14:creationId xmlns:p14="http://schemas.microsoft.com/office/powerpoint/2010/main" val="349315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A8F3-1C58-42AA-8929-407323DEF740}"/>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6D0330A2-22FD-4EDF-B5CE-0382CC7F4130}"/>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4" name="Footer Placeholder 3">
            <a:extLst>
              <a:ext uri="{FF2B5EF4-FFF2-40B4-BE49-F238E27FC236}">
                <a16:creationId xmlns:a16="http://schemas.microsoft.com/office/drawing/2014/main" id="{1E6E7A0E-8817-4863-A096-14961D38AF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5C93-4EBC-44CA-B33D-CD272AE392C9}"/>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1393056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2A88E-BDDB-4B8B-A25C-2CE03ED39950}"/>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3" name="Footer Placeholder 2">
            <a:extLst>
              <a:ext uri="{FF2B5EF4-FFF2-40B4-BE49-F238E27FC236}">
                <a16:creationId xmlns:a16="http://schemas.microsoft.com/office/drawing/2014/main" id="{00E616FA-BE0B-4FE5-9BF3-0D8BEA4147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7109E-0460-4869-8E8D-1D3165159527}"/>
              </a:ext>
            </a:extLst>
          </p:cNvPr>
          <p:cNvSpPr>
            <a:spLocks noGrp="1"/>
          </p:cNvSpPr>
          <p:nvPr>
            <p:ph type="sldNum" sz="quarter" idx="12"/>
          </p:nvPr>
        </p:nvSpPr>
        <p:spPr/>
        <p:txBody>
          <a:bodyPr/>
          <a:lstStyle/>
          <a:p>
            <a:fld id="{E8344914-4F92-4D2A-8213-90C3140DDF9F}" type="slidenum">
              <a:rPr lang="en-US" smtClean="0"/>
              <a:t>‹#›</a:t>
            </a:fld>
            <a:endParaRPr lang="en-US"/>
          </a:p>
        </p:txBody>
      </p:sp>
    </p:spTree>
    <p:custDataLst>
      <p:tags r:id="rId1"/>
    </p:custDataLst>
    <p:extLst>
      <p:ext uri="{BB962C8B-B14F-4D97-AF65-F5344CB8AC3E}">
        <p14:creationId xmlns:p14="http://schemas.microsoft.com/office/powerpoint/2010/main" val="197445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62274-A95F-4CF9-89FC-A11A90B761C3}"/>
              </a:ext>
            </a:extLst>
          </p:cNvPr>
          <p:cNvSpPr/>
          <p:nvPr userDrawn="1"/>
        </p:nvSpPr>
        <p:spPr>
          <a:xfrm>
            <a:off x="-1837038" y="-107092"/>
            <a:ext cx="4523088" cy="352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092A88E-BDDB-4B8B-A25C-2CE03ED39950}"/>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3" name="Footer Placeholder 2">
            <a:extLst>
              <a:ext uri="{FF2B5EF4-FFF2-40B4-BE49-F238E27FC236}">
                <a16:creationId xmlns:a16="http://schemas.microsoft.com/office/drawing/2014/main" id="{00E616FA-BE0B-4FE5-9BF3-0D8BEA4147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7109E-0460-4869-8E8D-1D3165159527}"/>
              </a:ext>
            </a:extLst>
          </p:cNvPr>
          <p:cNvSpPr>
            <a:spLocks noGrp="1"/>
          </p:cNvSpPr>
          <p:nvPr>
            <p:ph type="sldNum" sz="quarter" idx="12"/>
          </p:nvPr>
        </p:nvSpPr>
        <p:spPr/>
        <p:txBody>
          <a:bodyPr/>
          <a:lstStyle/>
          <a:p>
            <a:fld id="{E8344914-4F92-4D2A-8213-90C3140DDF9F}" type="slidenum">
              <a:rPr lang="en-US" smtClean="0"/>
              <a:t>‹#›</a:t>
            </a:fld>
            <a:endParaRPr lang="en-US"/>
          </a:p>
        </p:txBody>
      </p:sp>
      <p:sp>
        <p:nvSpPr>
          <p:cNvPr id="6" name="Google Shape;115;p11">
            <a:extLst>
              <a:ext uri="{FF2B5EF4-FFF2-40B4-BE49-F238E27FC236}">
                <a16:creationId xmlns:a16="http://schemas.microsoft.com/office/drawing/2014/main" id="{1EDD0D9B-B330-4AD8-A927-2C48E8407847}"/>
              </a:ext>
            </a:extLst>
          </p:cNvPr>
          <p:cNvSpPr/>
          <p:nvPr userDrawn="1"/>
        </p:nvSpPr>
        <p:spPr>
          <a:xfrm>
            <a:off x="764000" y="-1236275"/>
            <a:ext cx="7616100" cy="76161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8;p11">
            <a:extLst>
              <a:ext uri="{FF2B5EF4-FFF2-40B4-BE49-F238E27FC236}">
                <a16:creationId xmlns:a16="http://schemas.microsoft.com/office/drawing/2014/main" id="{E754B4A1-762D-4FA6-B266-962B5594DF6B}"/>
              </a:ext>
            </a:extLst>
          </p:cNvPr>
          <p:cNvSpPr/>
          <p:nvPr userDrawn="1"/>
        </p:nvSpPr>
        <p:spPr>
          <a:xfrm>
            <a:off x="-704850" y="-2705100"/>
            <a:ext cx="10553700" cy="10553700"/>
          </a:xfrm>
          <a:prstGeom prst="donut">
            <a:avLst>
              <a:gd name="adj" fmla="val 10467"/>
            </a:avLst>
          </a:prstGeom>
          <a:solidFill>
            <a:srgbClr val="000000">
              <a:alpha val="6539"/>
            </a:srgbClr>
          </a:solidFill>
          <a:ln>
            <a:solidFill>
              <a:schemeClr val="bg1">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6;p11">
            <a:extLst>
              <a:ext uri="{FF2B5EF4-FFF2-40B4-BE49-F238E27FC236}">
                <a16:creationId xmlns:a16="http://schemas.microsoft.com/office/drawing/2014/main" id="{DD23A2E7-198E-466B-BCB7-89BF40D61779}"/>
              </a:ext>
            </a:extLst>
          </p:cNvPr>
          <p:cNvSpPr/>
          <p:nvPr userDrawn="1"/>
        </p:nvSpPr>
        <p:spPr>
          <a:xfrm>
            <a:off x="1198300" y="-801975"/>
            <a:ext cx="6747000" cy="67470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7;p11">
            <a:extLst>
              <a:ext uri="{FF2B5EF4-FFF2-40B4-BE49-F238E27FC236}">
                <a16:creationId xmlns:a16="http://schemas.microsoft.com/office/drawing/2014/main" id="{3EAF3B6E-DE18-4B37-AA78-3CBC9FFFFBEA}"/>
              </a:ext>
            </a:extLst>
          </p:cNvPr>
          <p:cNvSpPr/>
          <p:nvPr userDrawn="1"/>
        </p:nvSpPr>
        <p:spPr>
          <a:xfrm>
            <a:off x="2267900" y="267625"/>
            <a:ext cx="4608300" cy="46083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220904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0FF2-B57B-49C3-986C-0026F930719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697104-A7A0-4C73-B704-82FC1FE080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D5FAB4-F0A8-4871-BA12-47257C7DD3F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FB9EDA-2361-4315-BD1B-0D5091479D26}"/>
              </a:ext>
            </a:extLst>
          </p:cNvPr>
          <p:cNvSpPr>
            <a:spLocks noGrp="1"/>
          </p:cNvSpPr>
          <p:nvPr>
            <p:ph type="dt" sz="half" idx="10"/>
          </p:nvPr>
        </p:nvSpPr>
        <p:spPr/>
        <p:txBody>
          <a:bodyPr/>
          <a:lstStyle/>
          <a:p>
            <a:fld id="{8E6D24CD-D6CC-4FF2-98E4-F1C6746117D0}" type="datetimeFigureOut">
              <a:rPr lang="en-US" smtClean="0"/>
              <a:t>3/4/2019</a:t>
            </a:fld>
            <a:endParaRPr lang="en-US"/>
          </a:p>
        </p:txBody>
      </p:sp>
      <p:sp>
        <p:nvSpPr>
          <p:cNvPr id="6" name="Footer Placeholder 5">
            <a:extLst>
              <a:ext uri="{FF2B5EF4-FFF2-40B4-BE49-F238E27FC236}">
                <a16:creationId xmlns:a16="http://schemas.microsoft.com/office/drawing/2014/main" id="{8459CCE6-C49A-4F6D-B144-E314D7CB0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0059E-5A23-4BFA-8F65-D0406069D9CA}"/>
              </a:ext>
            </a:extLst>
          </p:cNvPr>
          <p:cNvSpPr>
            <a:spLocks noGrp="1"/>
          </p:cNvSpPr>
          <p:nvPr>
            <p:ph type="sldNum" sz="quarter" idx="12"/>
          </p:nvPr>
        </p:nvSpPr>
        <p:spPr/>
        <p:txBody>
          <a:bodyPr/>
          <a:lstStyle/>
          <a:p>
            <a:fld id="{E8344914-4F92-4D2A-8213-90C3140DDF9F}" type="slidenum">
              <a:rPr lang="en-US" smtClean="0"/>
              <a:t>‹#›</a:t>
            </a:fld>
            <a:endParaRPr lang="en-US"/>
          </a:p>
        </p:txBody>
      </p:sp>
    </p:spTree>
    <p:extLst>
      <p:ext uri="{BB962C8B-B14F-4D97-AF65-F5344CB8AC3E}">
        <p14:creationId xmlns:p14="http://schemas.microsoft.com/office/powerpoint/2010/main" val="211149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8" name="Google Shape;47;p5">
            <a:extLst>
              <a:ext uri="{FF2B5EF4-FFF2-40B4-BE49-F238E27FC236}">
                <a16:creationId xmlns:a16="http://schemas.microsoft.com/office/drawing/2014/main" id="{D11B19DC-9612-47DA-914A-93F401066DA3}"/>
              </a:ext>
            </a:extLst>
          </p:cNvPr>
          <p:cNvGrpSpPr/>
          <p:nvPr userDrawn="1"/>
        </p:nvGrpSpPr>
        <p:grpSpPr>
          <a:xfrm>
            <a:off x="-442731" y="337284"/>
            <a:ext cx="2324700" cy="2324700"/>
            <a:chOff x="-474900" y="321200"/>
            <a:chExt cx="2324700" cy="2324700"/>
          </a:xfrm>
        </p:grpSpPr>
        <p:sp>
          <p:nvSpPr>
            <p:cNvPr id="9" name="Google Shape;48;p5">
              <a:extLst>
                <a:ext uri="{FF2B5EF4-FFF2-40B4-BE49-F238E27FC236}">
                  <a16:creationId xmlns:a16="http://schemas.microsoft.com/office/drawing/2014/main" id="{E20FFD40-426E-4061-A15E-6549E5EF85D7}"/>
                </a:ext>
              </a:extLst>
            </p:cNvPr>
            <p:cNvSpPr/>
            <p:nvPr/>
          </p:nvSpPr>
          <p:spPr>
            <a:xfrm>
              <a:off x="-474900" y="321200"/>
              <a:ext cx="2324700" cy="23247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p5">
              <a:extLst>
                <a:ext uri="{FF2B5EF4-FFF2-40B4-BE49-F238E27FC236}">
                  <a16:creationId xmlns:a16="http://schemas.microsoft.com/office/drawing/2014/main" id="{97B49C32-0C56-4101-9586-E4E680F2F8C0}"/>
                </a:ext>
              </a:extLst>
            </p:cNvPr>
            <p:cNvSpPr/>
            <p:nvPr/>
          </p:nvSpPr>
          <p:spPr>
            <a:xfrm>
              <a:off x="120725" y="916825"/>
              <a:ext cx="1133400" cy="11334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p5">
              <a:extLst>
                <a:ext uri="{FF2B5EF4-FFF2-40B4-BE49-F238E27FC236}">
                  <a16:creationId xmlns:a16="http://schemas.microsoft.com/office/drawing/2014/main" id="{E601A96F-0274-43FE-83C7-6F7191D12D80}"/>
                </a:ext>
              </a:extLst>
            </p:cNvPr>
            <p:cNvSpPr/>
            <p:nvPr/>
          </p:nvSpPr>
          <p:spPr>
            <a:xfrm>
              <a:off x="-137125" y="658975"/>
              <a:ext cx="1649100" cy="16491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p5">
              <a:extLst>
                <a:ext uri="{FF2B5EF4-FFF2-40B4-BE49-F238E27FC236}">
                  <a16:creationId xmlns:a16="http://schemas.microsoft.com/office/drawing/2014/main" id="{200026F7-3D20-47F9-9830-BF85B495C215}"/>
                </a:ext>
              </a:extLst>
            </p:cNvPr>
            <p:cNvSpPr/>
            <p:nvPr/>
          </p:nvSpPr>
          <p:spPr>
            <a:xfrm>
              <a:off x="313650" y="1109750"/>
              <a:ext cx="747600" cy="747600"/>
            </a:xfrm>
            <a:prstGeom prst="ellipse">
              <a:avLst/>
            </a:pr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Placeholder 1">
            <a:extLst>
              <a:ext uri="{FF2B5EF4-FFF2-40B4-BE49-F238E27FC236}">
                <a16:creationId xmlns:a16="http://schemas.microsoft.com/office/drawing/2014/main" id="{F46DCD6C-C681-43A5-879B-D5E1F33857D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CD64B8-EE73-4714-971B-E5EC5E0FC9C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B1D65-673C-41A0-91EE-C4113E8C8DA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6D24CD-D6CC-4FF2-98E4-F1C6746117D0}" type="datetimeFigureOut">
              <a:rPr lang="en-US" smtClean="0"/>
              <a:t>3/4/2019</a:t>
            </a:fld>
            <a:endParaRPr lang="en-US"/>
          </a:p>
        </p:txBody>
      </p:sp>
      <p:sp>
        <p:nvSpPr>
          <p:cNvPr id="5" name="Footer Placeholder 4">
            <a:extLst>
              <a:ext uri="{FF2B5EF4-FFF2-40B4-BE49-F238E27FC236}">
                <a16:creationId xmlns:a16="http://schemas.microsoft.com/office/drawing/2014/main" id="{6BBA718F-51CB-4C65-9722-628E81DCC58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D95EB0-44E4-477B-93E2-774D0ACBD3E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344914-4F92-4D2A-8213-90C3140DDF9F}" type="slidenum">
              <a:rPr lang="en-US" smtClean="0"/>
              <a:t>‹#›</a:t>
            </a:fld>
            <a:endParaRPr lang="en-US"/>
          </a:p>
        </p:txBody>
      </p:sp>
    </p:spTree>
    <p:custDataLst>
      <p:tags r:id="rId22"/>
    </p:custDataLst>
    <p:extLst>
      <p:ext uri="{BB962C8B-B14F-4D97-AF65-F5344CB8AC3E}">
        <p14:creationId xmlns:p14="http://schemas.microsoft.com/office/powerpoint/2010/main" val="11125387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707" r:id="rId8"/>
    <p:sldLayoutId id="2147483696" r:id="rId9"/>
    <p:sldLayoutId id="2147483697" r:id="rId10"/>
    <p:sldLayoutId id="2147483698" r:id="rId11"/>
    <p:sldLayoutId id="2147483699" r:id="rId12"/>
    <p:sldLayoutId id="2147483701" r:id="rId13"/>
    <p:sldLayoutId id="2147483687" r:id="rId14"/>
    <p:sldLayoutId id="2147483702" r:id="rId15"/>
    <p:sldLayoutId id="2147483703" r:id="rId16"/>
    <p:sldLayoutId id="2147483704" r:id="rId17"/>
    <p:sldLayoutId id="2147483705" r:id="rId18"/>
    <p:sldLayoutId id="2147483706" r:id="rId19"/>
    <p:sldLayoutId id="2147483708" r:id="rId20"/>
  </p:sldLayoutIdLst>
  <p:txStyles>
    <p:titleStyle>
      <a:lvl1pPr algn="l" defTabSz="685800" rtl="0" eaLnBrk="1" latinLnBrk="0" hangingPunct="1">
        <a:lnSpc>
          <a:spcPct val="90000"/>
        </a:lnSpc>
        <a:spcBef>
          <a:spcPct val="0"/>
        </a:spcBef>
        <a:buNone/>
        <a:defRPr sz="4000" kern="1200">
          <a:solidFill>
            <a:srgbClr val="03477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3477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3477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3477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3477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3477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3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5.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27.xml"/><Relationship Id="rId5" Type="http://schemas.openxmlformats.org/officeDocument/2006/relationships/hyperlink" Target="http://scienceroll.com/2015/02/13/10-things-how-artificial-intelligence-could-make-me-a-better-doctor/"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D7CC39-AB0F-49FD-A305-24F207D2C594}"/>
              </a:ext>
            </a:extLst>
          </p:cNvPr>
          <p:cNvSpPr/>
          <p:nvPr/>
        </p:nvSpPr>
        <p:spPr>
          <a:xfrm>
            <a:off x="7702378" y="4695569"/>
            <a:ext cx="1441622" cy="447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33A688-F2D8-45D0-85C4-170F127CC081}"/>
              </a:ext>
            </a:extLst>
          </p:cNvPr>
          <p:cNvPicPr>
            <a:picLocks noChangeAspect="1"/>
          </p:cNvPicPr>
          <p:nvPr/>
        </p:nvPicPr>
        <p:blipFill rotWithShape="1">
          <a:blip r:embed="rId4"/>
          <a:srcRect t="3684" b="3584"/>
          <a:stretch/>
        </p:blipFill>
        <p:spPr>
          <a:xfrm>
            <a:off x="233647" y="186896"/>
            <a:ext cx="8676707" cy="4769708"/>
          </a:xfrm>
          <a:prstGeom prst="rect">
            <a:avLst/>
          </a:prstGeom>
        </p:spPr>
      </p:pic>
      <p:sp>
        <p:nvSpPr>
          <p:cNvPr id="7" name="Rectangle 6">
            <a:extLst>
              <a:ext uri="{FF2B5EF4-FFF2-40B4-BE49-F238E27FC236}">
                <a16:creationId xmlns:a16="http://schemas.microsoft.com/office/drawing/2014/main" id="{DD85EDAB-0B84-4530-A574-B43560CFCCAD}"/>
              </a:ext>
            </a:extLst>
          </p:cNvPr>
          <p:cNvSpPr/>
          <p:nvPr/>
        </p:nvSpPr>
        <p:spPr>
          <a:xfrm>
            <a:off x="233647" y="186896"/>
            <a:ext cx="8676707" cy="476970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AFC23E9-BB18-4A6B-80D5-5497AE9BB133}"/>
              </a:ext>
            </a:extLst>
          </p:cNvPr>
          <p:cNvCxnSpPr/>
          <p:nvPr/>
        </p:nvCxnSpPr>
        <p:spPr>
          <a:xfrm>
            <a:off x="2948940" y="899160"/>
            <a:ext cx="0" cy="185166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AFCC3147-F809-4870-A173-D0B0DE88ACED}"/>
              </a:ext>
            </a:extLst>
          </p:cNvPr>
          <p:cNvSpPr/>
          <p:nvPr/>
        </p:nvSpPr>
        <p:spPr>
          <a:xfrm>
            <a:off x="0" y="2750820"/>
            <a:ext cx="9144000" cy="1216411"/>
          </a:xfrm>
          <a:prstGeom prst="rect">
            <a:avLst/>
          </a:prstGeom>
          <a:solidFill>
            <a:srgbClr val="004877"/>
          </a:solidFill>
          <a:ln>
            <a:solidFill>
              <a:srgbClr val="004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9" name="TextBox 8">
            <a:extLst>
              <a:ext uri="{FF2B5EF4-FFF2-40B4-BE49-F238E27FC236}">
                <a16:creationId xmlns:a16="http://schemas.microsoft.com/office/drawing/2014/main" id="{124F20CB-DEE5-45B1-AEFD-35C68F3C92BA}"/>
              </a:ext>
            </a:extLst>
          </p:cNvPr>
          <p:cNvSpPr txBox="1"/>
          <p:nvPr/>
        </p:nvSpPr>
        <p:spPr>
          <a:xfrm>
            <a:off x="1687830" y="2750690"/>
            <a:ext cx="5768341" cy="707886"/>
          </a:xfrm>
          <a:prstGeom prst="rect">
            <a:avLst/>
          </a:prstGeom>
          <a:noFill/>
        </p:spPr>
        <p:txBody>
          <a:bodyPr wrap="square" rtlCol="0">
            <a:spAutoFit/>
          </a:bodyPr>
          <a:lstStyle/>
          <a:p>
            <a:pPr algn="ctr"/>
            <a:r>
              <a:rPr lang="en-US" sz="4000" dirty="0">
                <a:solidFill>
                  <a:schemeClr val="bg1"/>
                </a:solidFill>
                <a:latin typeface="Century Gothic" panose="020B0502020202020204" pitchFamily="34" charset="0"/>
              </a:rPr>
              <a:t>TEMPLATE</a:t>
            </a:r>
          </a:p>
        </p:txBody>
      </p:sp>
      <p:sp>
        <p:nvSpPr>
          <p:cNvPr id="13" name="TextBox 12">
            <a:extLst>
              <a:ext uri="{FF2B5EF4-FFF2-40B4-BE49-F238E27FC236}">
                <a16:creationId xmlns:a16="http://schemas.microsoft.com/office/drawing/2014/main" id="{7975C66D-D660-4530-A9C6-F45DDEE3B1A2}"/>
              </a:ext>
            </a:extLst>
          </p:cNvPr>
          <p:cNvSpPr txBox="1"/>
          <p:nvPr/>
        </p:nvSpPr>
        <p:spPr>
          <a:xfrm>
            <a:off x="1687830" y="3477184"/>
            <a:ext cx="5768341" cy="461665"/>
          </a:xfrm>
          <a:prstGeom prst="rect">
            <a:avLst/>
          </a:prstGeom>
          <a:noFill/>
        </p:spPr>
        <p:txBody>
          <a:bodyPr wrap="square" rtlCol="0">
            <a:spAutoFit/>
          </a:bodyPr>
          <a:lstStyle/>
          <a:p>
            <a:pPr algn="ctr"/>
            <a:r>
              <a:rPr lang="en-US" sz="2400" i="1" dirty="0">
                <a:solidFill>
                  <a:schemeClr val="bg2">
                    <a:lumMod val="90000"/>
                  </a:schemeClr>
                </a:solidFill>
                <a:latin typeface="Century Gothic" panose="020B0502020202020204" pitchFamily="34" charset="0"/>
              </a:rPr>
              <a:t>UW Health Way – [Content Section]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3" name="Google Shape;313;p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311" name="Google Shape;311;p28"/>
          <p:cNvSpPr txBox="1">
            <a:spLocks noGrp="1"/>
          </p:cNvSpPr>
          <p:nvPr>
            <p:ph type="ctrTitle" idx="4294967295"/>
          </p:nvPr>
        </p:nvSpPr>
        <p:spPr>
          <a:xfrm>
            <a:off x="1335088" y="1811338"/>
            <a:ext cx="6473825" cy="11604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a:t>89,526,124</a:t>
            </a:r>
            <a:endParaRPr sz="9600" b="1" dirty="0"/>
          </a:p>
        </p:txBody>
      </p:sp>
      <p:sp>
        <p:nvSpPr>
          <p:cNvPr id="312" name="Google Shape;312;p28"/>
          <p:cNvSpPr txBox="1">
            <a:spLocks noGrp="1"/>
          </p:cNvSpPr>
          <p:nvPr>
            <p:ph type="subTitle" idx="4294967295"/>
          </p:nvPr>
        </p:nvSpPr>
        <p:spPr>
          <a:xfrm>
            <a:off x="1335088" y="2916238"/>
            <a:ext cx="6473825" cy="784225"/>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t>If you have something large to emphasize, this is a great layout! It’s good for statistics or to make a big impact with a small amount of text.</a:t>
            </a:r>
            <a:endParaRPr dirty="0"/>
          </a:p>
        </p:txBody>
      </p:sp>
    </p:spTree>
    <p:custDataLst>
      <p:tags r:id="rId1"/>
    </p:custDataLst>
    <p:extLst>
      <p:ext uri="{BB962C8B-B14F-4D97-AF65-F5344CB8AC3E}">
        <p14:creationId xmlns:p14="http://schemas.microsoft.com/office/powerpoint/2010/main" val="276553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review some concepts</a:t>
            </a:r>
            <a:endParaRPr/>
          </a:p>
        </p:txBody>
      </p:sp>
      <p:sp>
        <p:nvSpPr>
          <p:cNvPr id="357" name="Google Shape;357;p31"/>
          <p:cNvSpPr txBox="1">
            <a:spLocks noGrp="1"/>
          </p:cNvSpPr>
          <p:nvPr>
            <p:ph type="body" idx="1"/>
          </p:nvPr>
        </p:nvSpPr>
        <p:spPr>
          <a:xfrm>
            <a:off x="1069625" y="1958050"/>
            <a:ext cx="1485300" cy="111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One</a:t>
            </a:r>
            <a:endParaRPr b="1" dirty="0"/>
          </a:p>
          <a:p>
            <a:pPr marL="0" lvl="0" indent="0" algn="l" rtl="0">
              <a:spcBef>
                <a:spcPts val="600"/>
              </a:spcBef>
              <a:spcAft>
                <a:spcPts val="0"/>
              </a:spcAft>
              <a:buNone/>
            </a:pPr>
            <a:r>
              <a:rPr lang="en-US" sz="1200" dirty="0"/>
              <a:t>This slide can be used to present a list.</a:t>
            </a:r>
            <a:endParaRPr sz="1200" dirty="0"/>
          </a:p>
        </p:txBody>
      </p:sp>
      <p:sp>
        <p:nvSpPr>
          <p:cNvPr id="358" name="Google Shape;358;p31"/>
          <p:cNvSpPr txBox="1">
            <a:spLocks noGrp="1"/>
          </p:cNvSpPr>
          <p:nvPr>
            <p:ph type="body" idx="2"/>
          </p:nvPr>
        </p:nvSpPr>
        <p:spPr>
          <a:xfrm>
            <a:off x="2630937" y="1958050"/>
            <a:ext cx="1485300" cy="111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Two</a:t>
            </a:r>
            <a:endParaRPr b="1" dirty="0"/>
          </a:p>
          <a:p>
            <a:pPr marL="0" lvl="0" indent="0" algn="l" rtl="0">
              <a:spcBef>
                <a:spcPts val="600"/>
              </a:spcBef>
              <a:spcAft>
                <a:spcPts val="0"/>
              </a:spcAft>
              <a:buNone/>
            </a:pPr>
            <a:r>
              <a:rPr lang="en-US" sz="1200" dirty="0"/>
              <a:t>Or you can use it to review key concepts from the course.</a:t>
            </a:r>
            <a:endParaRPr sz="1200" dirty="0"/>
          </a:p>
        </p:txBody>
      </p:sp>
      <p:sp>
        <p:nvSpPr>
          <p:cNvPr id="359" name="Google Shape;359;p31"/>
          <p:cNvSpPr txBox="1">
            <a:spLocks noGrp="1"/>
          </p:cNvSpPr>
          <p:nvPr>
            <p:ph type="body" idx="3"/>
          </p:nvPr>
        </p:nvSpPr>
        <p:spPr>
          <a:xfrm>
            <a:off x="4192249" y="1958050"/>
            <a:ext cx="1485300" cy="111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Three</a:t>
            </a:r>
            <a:endParaRPr b="1" dirty="0"/>
          </a:p>
          <a:p>
            <a:pPr marL="0" lvl="0" indent="0" algn="l" rtl="0">
              <a:spcBef>
                <a:spcPts val="600"/>
              </a:spcBef>
              <a:spcAft>
                <a:spcPts val="0"/>
              </a:spcAft>
              <a:buNone/>
            </a:pPr>
            <a:r>
              <a:rPr lang="en-US" sz="1200" dirty="0"/>
              <a:t>You could use all six text boxes if you like.</a:t>
            </a:r>
            <a:endParaRPr sz="1200" dirty="0"/>
          </a:p>
          <a:p>
            <a:pPr marL="0" lvl="0" indent="0" algn="l" rtl="0">
              <a:spcBef>
                <a:spcPts val="600"/>
              </a:spcBef>
              <a:spcAft>
                <a:spcPts val="0"/>
              </a:spcAft>
              <a:buNone/>
            </a:pPr>
            <a:endParaRPr sz="1200" dirty="0"/>
          </a:p>
        </p:txBody>
      </p:sp>
      <p:pic>
        <p:nvPicPr>
          <p:cNvPr id="361" name="Google Shape;361;p31"/>
          <p:cNvPicPr preferRelativeResize="0"/>
          <p:nvPr/>
        </p:nvPicPr>
        <p:blipFill rotWithShape="1">
          <a:blip r:embed="rId4">
            <a:alphaModFix/>
          </a:blip>
          <a:srcRect/>
          <a:stretch/>
        </p:blipFill>
        <p:spPr>
          <a:xfrm>
            <a:off x="6372150" y="1054450"/>
            <a:ext cx="3034500" cy="3034500"/>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rgbClr val="03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31"/>
          <p:cNvSpPr txBox="1">
            <a:spLocks noGrp="1"/>
          </p:cNvSpPr>
          <p:nvPr>
            <p:ph type="body" idx="1"/>
          </p:nvPr>
        </p:nvSpPr>
        <p:spPr>
          <a:xfrm>
            <a:off x="1069625" y="3101050"/>
            <a:ext cx="1485300" cy="111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Four</a:t>
            </a:r>
            <a:endParaRPr b="1" dirty="0"/>
          </a:p>
          <a:p>
            <a:pPr marL="0" lvl="0" indent="0" algn="l" rtl="0">
              <a:spcBef>
                <a:spcPts val="600"/>
              </a:spcBef>
              <a:spcAft>
                <a:spcPts val="0"/>
              </a:spcAft>
              <a:buNone/>
            </a:pPr>
            <a:r>
              <a:rPr lang="en-US" sz="1200" dirty="0"/>
              <a:t>Or you could use less so that the slide fits the content’s needs.</a:t>
            </a:r>
            <a:endParaRPr sz="1200" dirty="0"/>
          </a:p>
        </p:txBody>
      </p:sp>
      <p:sp>
        <p:nvSpPr>
          <p:cNvPr id="367" name="Google Shape;367;p31"/>
          <p:cNvSpPr txBox="1">
            <a:spLocks noGrp="1"/>
          </p:cNvSpPr>
          <p:nvPr>
            <p:ph type="body" idx="2"/>
          </p:nvPr>
        </p:nvSpPr>
        <p:spPr>
          <a:xfrm>
            <a:off x="2630937" y="3101050"/>
            <a:ext cx="1485300" cy="111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Five</a:t>
            </a:r>
            <a:endParaRPr b="1" dirty="0"/>
          </a:p>
          <a:p>
            <a:pPr marL="0" lvl="0" indent="0" algn="l" rtl="0">
              <a:spcBef>
                <a:spcPts val="600"/>
              </a:spcBef>
              <a:spcAft>
                <a:spcPts val="0"/>
              </a:spcAft>
              <a:buNone/>
            </a:pPr>
            <a:r>
              <a:rPr lang="en-US" sz="1200" dirty="0"/>
              <a:t>Be sure to change out the image and the icon for relevance.</a:t>
            </a:r>
            <a:endParaRPr sz="1200" dirty="0"/>
          </a:p>
        </p:txBody>
      </p:sp>
      <p:sp>
        <p:nvSpPr>
          <p:cNvPr id="368" name="Google Shape;368;p31"/>
          <p:cNvSpPr txBox="1">
            <a:spLocks noGrp="1"/>
          </p:cNvSpPr>
          <p:nvPr>
            <p:ph type="body" idx="3"/>
          </p:nvPr>
        </p:nvSpPr>
        <p:spPr>
          <a:xfrm>
            <a:off x="4192249" y="3101050"/>
            <a:ext cx="1485300" cy="111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Six</a:t>
            </a:r>
            <a:endParaRPr b="1" dirty="0"/>
          </a:p>
          <a:p>
            <a:pPr marL="0" lvl="0" indent="0" algn="l" rtl="0">
              <a:spcBef>
                <a:spcPts val="600"/>
              </a:spcBef>
              <a:spcAft>
                <a:spcPts val="0"/>
              </a:spcAft>
              <a:buNone/>
            </a:pPr>
            <a:r>
              <a:rPr lang="en-US" sz="1200" dirty="0"/>
              <a:t>If you remove text boxes, make sure remaining boxes are properly spaced.</a:t>
            </a:r>
            <a:endParaRPr sz="1200" dirty="0"/>
          </a:p>
          <a:p>
            <a:pPr marL="0" lvl="0" indent="0" algn="l" rtl="0">
              <a:spcBef>
                <a:spcPts val="600"/>
              </a:spcBef>
              <a:spcAft>
                <a:spcPts val="0"/>
              </a:spcAft>
              <a:buNone/>
            </a:pPr>
            <a:endParaRPr sz="1200" dirty="0"/>
          </a:p>
        </p:txBody>
      </p:sp>
      <p:grpSp>
        <p:nvGrpSpPr>
          <p:cNvPr id="369" name="Google Shape;369;p31"/>
          <p:cNvGrpSpPr/>
          <p:nvPr/>
        </p:nvGrpSpPr>
        <p:grpSpPr>
          <a:xfrm>
            <a:off x="6451459" y="3663368"/>
            <a:ext cx="342882" cy="350068"/>
            <a:chOff x="3951850" y="2985350"/>
            <a:chExt cx="407950" cy="416500"/>
          </a:xfrm>
        </p:grpSpPr>
        <p:sp>
          <p:nvSpPr>
            <p:cNvPr id="370" name="Google Shape;370;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14542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BEE34-2A14-428C-AA83-7006BFC6F09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13ECD6D0-2268-4A18-ADC9-42E0DD622031}"/>
              </a:ext>
            </a:extLst>
          </p:cNvPr>
          <p:cNvSpPr>
            <a:spLocks noGrp="1"/>
          </p:cNvSpPr>
          <p:nvPr>
            <p:ph type="title"/>
          </p:nvPr>
        </p:nvSpPr>
        <p:spPr/>
        <p:txBody>
          <a:bodyPr/>
          <a:lstStyle/>
          <a:p>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OBJECTIVES</a:t>
            </a:r>
            <a:endParaRPr dirty="0"/>
          </a:p>
        </p:txBody>
      </p:sp>
      <p:sp>
        <p:nvSpPr>
          <p:cNvPr id="98" name="Google Shape;98;p15"/>
          <p:cNvSpPr txBox="1">
            <a:spLocks noGrp="1"/>
          </p:cNvSpPr>
          <p:nvPr>
            <p:ph type="body" idx="1"/>
          </p:nvPr>
        </p:nvSpPr>
        <p:spPr>
          <a:xfrm>
            <a:off x="1576274" y="1397700"/>
            <a:ext cx="7174125" cy="338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b="1" dirty="0"/>
              <a:t>At the end of this course, you should be able to:</a:t>
            </a:r>
            <a:endParaRPr dirty="0"/>
          </a:p>
          <a:p>
            <a:pPr marL="171450" indent="-171450">
              <a:buClr>
                <a:schemeClr val="dk1"/>
              </a:buClr>
              <a:buSzPts val="1100"/>
            </a:pPr>
            <a:r>
              <a:rPr lang="en-US" dirty="0"/>
              <a:t>Objective 1</a:t>
            </a:r>
          </a:p>
          <a:p>
            <a:pPr marL="171450" indent="-171450">
              <a:buClr>
                <a:schemeClr val="dk1"/>
              </a:buClr>
              <a:buSzPts val="1100"/>
            </a:pPr>
            <a:r>
              <a:rPr lang="en-US" dirty="0"/>
              <a:t>Objective 2</a:t>
            </a:r>
          </a:p>
          <a:p>
            <a:pPr marL="171450" indent="-171450">
              <a:buClr>
                <a:schemeClr val="dk1"/>
              </a:buClr>
              <a:buSzPts val="1100"/>
            </a:pPr>
            <a:r>
              <a:rPr lang="en-US" dirty="0"/>
              <a:t>Objective 3</a:t>
            </a:r>
            <a:endParaRPr dirty="0"/>
          </a:p>
        </p:txBody>
      </p:sp>
      <p:grpSp>
        <p:nvGrpSpPr>
          <p:cNvPr id="101" name="Google Shape;101;p15"/>
          <p:cNvGrpSpPr/>
          <p:nvPr/>
        </p:nvGrpSpPr>
        <p:grpSpPr>
          <a:xfrm>
            <a:off x="8160827" y="631951"/>
            <a:ext cx="390214" cy="329725"/>
            <a:chOff x="3918650" y="293075"/>
            <a:chExt cx="488500" cy="412775"/>
          </a:xfrm>
          <a:solidFill>
            <a:schemeClr val="bg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76757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 TRANSITION HEADLINE</a:t>
            </a:r>
            <a:endParaRPr/>
          </a:p>
        </p:txBody>
      </p:sp>
      <p:sp>
        <p:nvSpPr>
          <p:cNvPr id="117" name="Google Shape;117;p17"/>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this slide to start a new section of content</a:t>
            </a:r>
            <a:endParaRPr dirty="0"/>
          </a:p>
        </p:txBody>
      </p:sp>
    </p:spTree>
    <p:custDataLst>
      <p:tags r:id="rId1"/>
    </p:custDataLst>
    <p:extLst>
      <p:ext uri="{BB962C8B-B14F-4D97-AF65-F5344CB8AC3E}">
        <p14:creationId xmlns:p14="http://schemas.microsoft.com/office/powerpoint/2010/main" val="33080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THIS IS A SLIDE TITLE</a:t>
            </a:r>
            <a:endParaRPr dirty="0"/>
          </a:p>
        </p:txBody>
      </p:sp>
      <p:sp>
        <p:nvSpPr>
          <p:cNvPr id="98" name="Google Shape;98;p15"/>
          <p:cNvSpPr txBox="1">
            <a:spLocks noGrp="1"/>
          </p:cNvSpPr>
          <p:nvPr>
            <p:ph type="body" idx="1"/>
          </p:nvPr>
        </p:nvSpPr>
        <p:spPr>
          <a:xfrm>
            <a:off x="1576274" y="1397700"/>
            <a:ext cx="7427683" cy="338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dirty="0"/>
              <a:t>Here you have some introductory text, along with:</a:t>
            </a:r>
            <a:endParaRPr dirty="0"/>
          </a:p>
          <a:p>
            <a:pPr marL="800100" lvl="1" indent="-342900">
              <a:buClr>
                <a:srgbClr val="034775"/>
              </a:buClr>
              <a:buSzPct val="70000"/>
              <a:buFont typeface="Arial" panose="020B0604020202020204" pitchFamily="34" charset="0"/>
              <a:buChar char="•"/>
            </a:pPr>
            <a:r>
              <a:rPr lang="en-US" dirty="0"/>
              <a:t>A list of bulleted items</a:t>
            </a:r>
          </a:p>
          <a:p>
            <a:pPr marL="800100" lvl="1" indent="-342900">
              <a:buClr>
                <a:srgbClr val="034775"/>
              </a:buClr>
              <a:buSzPct val="70000"/>
              <a:buFont typeface="Arial" panose="020B0604020202020204" pitchFamily="34" charset="0"/>
              <a:buChar char="•"/>
            </a:pPr>
            <a:r>
              <a:rPr lang="en-US" dirty="0"/>
              <a:t>But remember not to overload your slides with text</a:t>
            </a:r>
          </a:p>
          <a:p>
            <a:pPr marL="800100" lvl="1" indent="-342900">
              <a:buClr>
                <a:srgbClr val="034775"/>
              </a:buClr>
              <a:buSzPct val="70000"/>
              <a:buFont typeface="Arial" panose="020B0604020202020204" pitchFamily="34" charset="0"/>
              <a:buChar char="•"/>
            </a:pPr>
            <a:r>
              <a:rPr lang="en-US" dirty="0"/>
              <a:t>Use a max of 5 sentences or bullets, less than 1 line long </a:t>
            </a:r>
          </a:p>
          <a:p>
            <a:pPr marL="800100" lvl="1" indent="-342900">
              <a:buClr>
                <a:srgbClr val="034775"/>
              </a:buClr>
              <a:buSzPct val="70000"/>
              <a:buFont typeface="Arial" panose="020B0604020202020204" pitchFamily="34" charset="0"/>
              <a:buChar char="•"/>
            </a:pPr>
            <a:r>
              <a:rPr lang="en-US" b="1" i="1" dirty="0"/>
              <a:t>Your audience will either listen or read, but not both. </a:t>
            </a:r>
          </a:p>
          <a:p>
            <a:pPr marL="0" indent="0">
              <a:buClr>
                <a:schemeClr val="dk1"/>
              </a:buClr>
              <a:buSzPts val="1100"/>
              <a:buNone/>
            </a:pPr>
            <a:endParaRPr lang="en-US" dirty="0"/>
          </a:p>
          <a:p>
            <a:pPr marL="0" indent="0">
              <a:buClr>
                <a:schemeClr val="dk1"/>
              </a:buClr>
              <a:buSzPts val="1100"/>
              <a:buNone/>
            </a:pPr>
            <a:r>
              <a:rPr lang="en-US" dirty="0"/>
              <a:t>Be sure to change the icon (upper right corner) to something that is relevant for the slide! Or remove it.</a:t>
            </a:r>
            <a:endParaRPr dirty="0"/>
          </a:p>
        </p:txBody>
      </p:sp>
      <p:pic>
        <p:nvPicPr>
          <p:cNvPr id="3" name="Graphic 2" descr="Document">
            <a:extLst>
              <a:ext uri="{FF2B5EF4-FFF2-40B4-BE49-F238E27FC236}">
                <a16:creationId xmlns:a16="http://schemas.microsoft.com/office/drawing/2014/main" id="{4CE0C794-62EE-41F9-9D23-9C9D00F465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4752" y="447325"/>
            <a:ext cx="720999" cy="720999"/>
          </a:xfrm>
          <a:prstGeom prst="rect">
            <a:avLst/>
          </a:prstGeom>
        </p:spPr>
      </p:pic>
    </p:spTree>
    <p:custDataLst>
      <p:tags r:id="rId1"/>
    </p:custDataLst>
    <p:extLst>
      <p:ext uri="{BB962C8B-B14F-4D97-AF65-F5344CB8AC3E}">
        <p14:creationId xmlns:p14="http://schemas.microsoft.com/office/powerpoint/2010/main" val="210594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9"/>
          <p:cNvPicPr preferRelativeResize="0">
            <a:picLocks noChangeAspect="1"/>
          </p:cNvPicPr>
          <p:nvPr/>
        </p:nvPicPr>
        <p:blipFill rotWithShape="1">
          <a:blip r:embed="rId4"/>
          <a:srcRect l="26567" r="13682"/>
          <a:stretch/>
        </p:blipFill>
        <p:spPr>
          <a:xfrm>
            <a:off x="6438110" y="1120533"/>
            <a:ext cx="2918432" cy="2914325"/>
          </a:xfrm>
          <a:prstGeom prst="ellipse">
            <a:avLst/>
          </a:prstGeom>
          <a:noFill/>
          <a:ln>
            <a:noFill/>
          </a:ln>
        </p:spPr>
      </p:pic>
      <p:grpSp>
        <p:nvGrpSpPr>
          <p:cNvPr id="189" name="Google Shape;189;p19"/>
          <p:cNvGrpSpPr/>
          <p:nvPr/>
        </p:nvGrpSpPr>
        <p:grpSpPr>
          <a:xfrm>
            <a:off x="5853100" y="3068600"/>
            <a:ext cx="1539600" cy="1539600"/>
            <a:chOff x="6680825" y="2549350"/>
            <a:chExt cx="1539600" cy="1539600"/>
          </a:xfrm>
        </p:grpSpPr>
        <p:sp>
          <p:nvSpPr>
            <p:cNvPr id="190" name="Google Shape;190;p19"/>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a:off x="6894850" y="2763375"/>
              <a:ext cx="1111200" cy="1111200"/>
            </a:xfrm>
            <a:prstGeom prst="ellipse">
              <a:avLst/>
            </a:prstGeom>
            <a:solidFill>
              <a:srgbClr val="03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19"/>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1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This is a slide title</a:t>
            </a:r>
            <a:endParaRPr/>
          </a:p>
        </p:txBody>
      </p:sp>
      <p:sp>
        <p:nvSpPr>
          <p:cNvPr id="194" name="Google Shape;194;p19"/>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SzPts val="1600"/>
              <a:buChar char="￮"/>
            </a:pPr>
            <a:r>
              <a:rPr lang="en" dirty="0"/>
              <a:t>Here you have a list of items</a:t>
            </a:r>
            <a:endParaRPr dirty="0"/>
          </a:p>
          <a:p>
            <a:pPr marL="457200" lvl="0" indent="-330200" algn="l" rtl="0">
              <a:spcBef>
                <a:spcPts val="0"/>
              </a:spcBef>
              <a:spcAft>
                <a:spcPts val="0"/>
              </a:spcAft>
              <a:buSzPts val="1600"/>
              <a:buChar char="￮"/>
            </a:pPr>
            <a:r>
              <a:rPr lang="en" dirty="0"/>
              <a:t>And some text</a:t>
            </a:r>
            <a:endParaRPr dirty="0"/>
          </a:p>
          <a:p>
            <a:pPr marL="457200" lvl="0" indent="-330200" algn="l" rtl="0">
              <a:spcBef>
                <a:spcPts val="0"/>
              </a:spcBef>
              <a:spcAft>
                <a:spcPts val="0"/>
              </a:spcAft>
              <a:buSzPts val="1600"/>
              <a:buChar char="￮"/>
            </a:pPr>
            <a:r>
              <a:rPr lang="en" dirty="0"/>
              <a:t>But remember not to overload your slides with content</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US" dirty="0"/>
              <a:t>Change out the image and icon to ones that are relevant. They should emphasize your point.</a:t>
            </a:r>
            <a:endParaRPr dirty="0"/>
          </a:p>
        </p:txBody>
      </p:sp>
      <p:sp>
        <p:nvSpPr>
          <p:cNvPr id="195" name="Google Shape;195;p19"/>
          <p:cNvSpPr txBox="1">
            <a:spLocks noGrp="1"/>
          </p:cNvSpPr>
          <p:nvPr>
            <p:ph type="sldNum" idx="4294967295"/>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196" name="Google Shape;196;p19"/>
          <p:cNvGrpSpPr/>
          <p:nvPr/>
        </p:nvGrpSpPr>
        <p:grpSpPr>
          <a:xfrm>
            <a:off x="6438110" y="3653462"/>
            <a:ext cx="369505" cy="369505"/>
            <a:chOff x="2594050" y="1631825"/>
            <a:chExt cx="439625" cy="439625"/>
          </a:xfrm>
        </p:grpSpPr>
        <p:sp>
          <p:nvSpPr>
            <p:cNvPr id="197" name="Google Shape;197;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36793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3"/>
          <p:cNvPicPr preferRelativeResize="0">
            <a:picLocks noChangeAspect="1"/>
          </p:cNvPicPr>
          <p:nvPr/>
        </p:nvPicPr>
        <p:blipFill rotWithShape="1">
          <a:blip r:embed="rId4">
            <a:extLst>
              <a:ext uri="{837473B0-CC2E-450A-ABE3-18F120FF3D39}">
                <a1611:picAttrSrcUrl xmlns:a1611="http://schemas.microsoft.com/office/drawing/2016/11/main" r:id="rId5"/>
              </a:ext>
            </a:extLst>
          </a:blip>
          <a:srcRect l="12759" r="19689"/>
          <a:stretch/>
        </p:blipFill>
        <p:spPr>
          <a:xfrm>
            <a:off x="5568779" y="784139"/>
            <a:ext cx="3575221" cy="3575221"/>
          </a:xfrm>
          <a:prstGeom prst="ellipse">
            <a:avLst/>
          </a:prstGeom>
          <a:noFill/>
          <a:ln>
            <a:noFill/>
          </a:ln>
        </p:spPr>
      </p:pic>
      <p:sp>
        <p:nvSpPr>
          <p:cNvPr id="256" name="Google Shape;256;p23"/>
          <p:cNvSpPr txBox="1">
            <a:spLocks noGrp="1"/>
          </p:cNvSpPr>
          <p:nvPr>
            <p:ph type="title"/>
          </p:nvPr>
        </p:nvSpPr>
        <p:spPr>
          <a:xfrm>
            <a:off x="457200" y="1166125"/>
            <a:ext cx="45048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picture is worth a thousand words</a:t>
            </a:r>
            <a:endParaRPr/>
          </a:p>
        </p:txBody>
      </p:sp>
      <p:sp>
        <p:nvSpPr>
          <p:cNvPr id="257" name="Google Shape;257;p23"/>
          <p:cNvSpPr txBox="1">
            <a:spLocks noGrp="1"/>
          </p:cNvSpPr>
          <p:nvPr>
            <p:ph type="body" idx="1"/>
          </p:nvPr>
        </p:nvSpPr>
        <p:spPr>
          <a:xfrm>
            <a:off x="985679" y="1958050"/>
            <a:ext cx="39765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A complex idea can be conveyed with just a single still image, namely making it possible to absorb large amounts of data quickly.</a:t>
            </a:r>
          </a:p>
          <a:p>
            <a:pPr marL="0" lvl="0" indent="0" algn="l" rtl="0">
              <a:spcBef>
                <a:spcPts val="600"/>
              </a:spcBef>
              <a:spcAft>
                <a:spcPts val="0"/>
              </a:spcAft>
              <a:buNone/>
            </a:pPr>
            <a:endParaRPr lang="en" dirty="0"/>
          </a:p>
          <a:p>
            <a:pPr marL="0" lvl="0" indent="0" algn="l" rtl="0">
              <a:spcBef>
                <a:spcPts val="600"/>
              </a:spcBef>
              <a:spcAft>
                <a:spcPts val="0"/>
              </a:spcAft>
              <a:buNone/>
            </a:pPr>
            <a:r>
              <a:rPr lang="en" dirty="0"/>
              <a:t>Just change out the image to one relevant to your material.</a:t>
            </a:r>
            <a:endParaRPr dirty="0"/>
          </a:p>
        </p:txBody>
      </p:sp>
      <p:sp>
        <p:nvSpPr>
          <p:cNvPr id="258" name="Google Shape;258;p23"/>
          <p:cNvSpPr txBox="1">
            <a:spLocks noGrp="1"/>
          </p:cNvSpPr>
          <p:nvPr>
            <p:ph type="sldNum" idx="4294967295"/>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custDataLst>
      <p:tags r:id="rId1"/>
    </p:custDataLst>
    <p:extLst>
      <p:ext uri="{BB962C8B-B14F-4D97-AF65-F5344CB8AC3E}">
        <p14:creationId xmlns:p14="http://schemas.microsoft.com/office/powerpoint/2010/main" val="48655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BD1FF-A55B-4CAC-9D0D-B07AF238E51F}"/>
              </a:ext>
            </a:extLst>
          </p:cNvPr>
          <p:cNvSpPr>
            <a:spLocks noGrp="1"/>
          </p:cNvSpPr>
          <p:nvPr>
            <p:ph sz="quarter" idx="10"/>
          </p:nvPr>
        </p:nvSpPr>
        <p:spPr/>
        <p:txBody>
          <a:bodyPr>
            <a:normAutofit/>
          </a:bodyPr>
          <a:lstStyle/>
          <a:p>
            <a:r>
              <a:rPr lang="en-US" sz="3200" dirty="0"/>
              <a:t>Use this slide to incorporate a quote. Quotations are commonly printed as a means of inspiration and to invoke philosophical thoughts from the learner.</a:t>
            </a:r>
          </a:p>
        </p:txBody>
      </p:sp>
    </p:spTree>
    <p:custDataLst>
      <p:tags r:id="rId1"/>
    </p:custDataLst>
    <p:extLst>
      <p:ext uri="{BB962C8B-B14F-4D97-AF65-F5344CB8AC3E}">
        <p14:creationId xmlns:p14="http://schemas.microsoft.com/office/powerpoint/2010/main" val="258428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0"/>
          <p:cNvSpPr txBox="1">
            <a:spLocks noGrp="1"/>
          </p:cNvSpPr>
          <p:nvPr>
            <p:ph type="title"/>
          </p:nvPr>
        </p:nvSpPr>
        <p:spPr>
          <a:xfrm>
            <a:off x="516247" y="1162542"/>
            <a:ext cx="3185469"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Our process is easy</a:t>
            </a:r>
            <a:endParaRPr sz="4400" dirty="0"/>
          </a:p>
        </p:txBody>
      </p:sp>
      <p:sp>
        <p:nvSpPr>
          <p:cNvPr id="3" name="Content Placeholder 2">
            <a:extLst>
              <a:ext uri="{FF2B5EF4-FFF2-40B4-BE49-F238E27FC236}">
                <a16:creationId xmlns:a16="http://schemas.microsoft.com/office/drawing/2014/main" id="{F1B6D3BB-4E9B-442C-886E-35C2DAA41392}"/>
              </a:ext>
            </a:extLst>
          </p:cNvPr>
          <p:cNvSpPr>
            <a:spLocks noGrp="1"/>
          </p:cNvSpPr>
          <p:nvPr>
            <p:ph idx="1"/>
          </p:nvPr>
        </p:nvSpPr>
        <p:spPr>
          <a:xfrm>
            <a:off x="628650" y="4213770"/>
            <a:ext cx="7886700" cy="922922"/>
          </a:xfrm>
        </p:spPr>
        <p:txBody>
          <a:bodyPr>
            <a:normAutofit lnSpcReduction="10000"/>
          </a:bodyPr>
          <a:lstStyle/>
          <a:p>
            <a:pPr marL="0" indent="0">
              <a:buNone/>
            </a:pPr>
            <a:r>
              <a:rPr lang="en-US" dirty="0"/>
              <a:t>Include graphics like Smart Art or charts to explain a process, relationship, cycle, etc.  Remove this text box; the Smart Art or chart should be all or most of the content on the slide.</a:t>
            </a:r>
          </a:p>
        </p:txBody>
      </p:sp>
      <p:grpSp>
        <p:nvGrpSpPr>
          <p:cNvPr id="337" name="Google Shape;337;p30"/>
          <p:cNvGrpSpPr/>
          <p:nvPr/>
        </p:nvGrpSpPr>
        <p:grpSpPr>
          <a:xfrm>
            <a:off x="2346861" y="1258050"/>
            <a:ext cx="2726286" cy="2547000"/>
            <a:chOff x="1293736" y="1258050"/>
            <a:chExt cx="2726286" cy="2547000"/>
          </a:xfrm>
        </p:grpSpPr>
        <p:sp>
          <p:nvSpPr>
            <p:cNvPr id="338" name="Google Shape;338;p30"/>
            <p:cNvSpPr/>
            <p:nvPr/>
          </p:nvSpPr>
          <p:spPr>
            <a:xfrm rot="2700000">
              <a:off x="2286374" y="1011412"/>
              <a:ext cx="561726" cy="3040276"/>
            </a:xfrm>
            <a:prstGeom prst="roundRect">
              <a:avLst>
                <a:gd name="adj" fmla="val 50000"/>
              </a:avLst>
            </a:prstGeom>
            <a:solidFill>
              <a:srgbClr val="034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Poppins Light"/>
                <a:ea typeface="Poppins Light"/>
                <a:cs typeface="Poppins Light"/>
                <a:sym typeface="Poppins Light"/>
              </a:endParaRPr>
            </a:p>
          </p:txBody>
        </p:sp>
        <p:sp>
          <p:nvSpPr>
            <p:cNvPr id="339" name="Google Shape;339;p30"/>
            <p:cNvSpPr/>
            <p:nvPr/>
          </p:nvSpPr>
          <p:spPr>
            <a:xfrm>
              <a:off x="1510752" y="3205393"/>
              <a:ext cx="374100" cy="3741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034775"/>
                  </a:solidFill>
                  <a:latin typeface="Poppins"/>
                  <a:ea typeface="Poppins"/>
                  <a:cs typeface="Poppins"/>
                  <a:sym typeface="Poppins"/>
                </a:rPr>
                <a:t>1</a:t>
              </a:r>
              <a:endParaRPr sz="1200" b="1" dirty="0">
                <a:solidFill>
                  <a:srgbClr val="034775"/>
                </a:solidFill>
                <a:latin typeface="Poppins"/>
                <a:ea typeface="Poppins"/>
                <a:cs typeface="Poppins"/>
                <a:sym typeface="Poppins"/>
              </a:endParaRPr>
            </a:p>
          </p:txBody>
        </p:sp>
        <p:sp>
          <p:nvSpPr>
            <p:cNvPr id="340" name="Google Shape;340;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Poppins"/>
                  <a:ea typeface="Poppins"/>
                  <a:cs typeface="Poppins"/>
                  <a:sym typeface="Poppins"/>
                </a:rPr>
                <a:t>Vestibulum congue tempus</a:t>
              </a:r>
              <a:endParaRPr sz="1100" b="1">
                <a:solidFill>
                  <a:srgbClr val="FFFFFF"/>
                </a:solidFill>
                <a:latin typeface="Poppins"/>
                <a:ea typeface="Poppins"/>
                <a:cs typeface="Poppins"/>
                <a:sym typeface="Poppins"/>
              </a:endParaRPr>
            </a:p>
          </p:txBody>
        </p:sp>
        <p:sp>
          <p:nvSpPr>
            <p:cNvPr id="341" name="Google Shape;341;p30"/>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latin typeface="Poppins Light"/>
                  <a:ea typeface="Poppins Light"/>
                  <a:cs typeface="Poppins Light"/>
                  <a:sym typeface="Poppins Light"/>
                </a:rPr>
                <a:t>Lorem ipsum dolor sit amet, consectetur adipiscing elit, sed do eiusmod tempor. Donec facilisis lacus eget mauris.</a:t>
              </a:r>
              <a:endParaRPr sz="800">
                <a:latin typeface="Poppins Light"/>
                <a:ea typeface="Poppins Light"/>
                <a:cs typeface="Poppins Light"/>
                <a:sym typeface="Poppins Light"/>
              </a:endParaRPr>
            </a:p>
          </p:txBody>
        </p:sp>
      </p:grpSp>
      <p:grpSp>
        <p:nvGrpSpPr>
          <p:cNvPr id="342" name="Google Shape;342;p30"/>
          <p:cNvGrpSpPr/>
          <p:nvPr/>
        </p:nvGrpSpPr>
        <p:grpSpPr>
          <a:xfrm>
            <a:off x="4257083" y="1258050"/>
            <a:ext cx="2726286" cy="2547000"/>
            <a:chOff x="3203958" y="1258050"/>
            <a:chExt cx="2726286" cy="2547000"/>
          </a:xfrm>
        </p:grpSpPr>
        <p:sp>
          <p:nvSpPr>
            <p:cNvPr id="343" name="Google Shape;343;p30"/>
            <p:cNvSpPr/>
            <p:nvPr/>
          </p:nvSpPr>
          <p:spPr>
            <a:xfrm rot="2700000">
              <a:off x="4196595" y="1011412"/>
              <a:ext cx="561726" cy="3040276"/>
            </a:xfrm>
            <a:prstGeom prst="roundRect">
              <a:avLst>
                <a:gd name="adj" fmla="val 50000"/>
              </a:avLst>
            </a:prstGeom>
            <a:solidFill>
              <a:srgbClr val="005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44" name="Google Shape;344;p30"/>
            <p:cNvSpPr/>
            <p:nvPr/>
          </p:nvSpPr>
          <p:spPr>
            <a:xfrm>
              <a:off x="3420974" y="3205393"/>
              <a:ext cx="374100" cy="3741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034775"/>
                  </a:solidFill>
                  <a:latin typeface="Poppins"/>
                  <a:ea typeface="Poppins"/>
                  <a:cs typeface="Poppins"/>
                  <a:sym typeface="Poppins"/>
                </a:rPr>
                <a:t>2</a:t>
              </a:r>
              <a:endParaRPr sz="1200" b="1" dirty="0">
                <a:solidFill>
                  <a:srgbClr val="034775"/>
                </a:solidFill>
                <a:latin typeface="Poppins"/>
                <a:ea typeface="Poppins"/>
                <a:cs typeface="Poppins"/>
                <a:sym typeface="Poppins"/>
              </a:endParaRPr>
            </a:p>
          </p:txBody>
        </p:sp>
        <p:sp>
          <p:nvSpPr>
            <p:cNvPr id="345" name="Google Shape;345;p30"/>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dirty="0">
                  <a:solidFill>
                    <a:srgbClr val="FFFFFF"/>
                  </a:solidFill>
                  <a:latin typeface="Poppins"/>
                  <a:ea typeface="Poppins"/>
                  <a:cs typeface="Poppins"/>
                  <a:sym typeface="Poppins"/>
                </a:rPr>
                <a:t>Vestibulum congue tempus</a:t>
              </a:r>
              <a:endParaRPr sz="1100" b="1" dirty="0">
                <a:solidFill>
                  <a:srgbClr val="FFFFFF"/>
                </a:solidFill>
                <a:latin typeface="Poppins"/>
                <a:ea typeface="Poppins"/>
                <a:cs typeface="Poppins"/>
                <a:sym typeface="Poppins"/>
              </a:endParaRPr>
            </a:p>
          </p:txBody>
        </p:sp>
        <p:sp>
          <p:nvSpPr>
            <p:cNvPr id="346" name="Google Shape;346;p30"/>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latin typeface="Poppins Light"/>
                  <a:ea typeface="Poppins Light"/>
                  <a:cs typeface="Poppins Light"/>
                  <a:sym typeface="Poppins Light"/>
                </a:rPr>
                <a:t>Lorem ipsum dolor sit amet, consectetur adipiscing elit, sed do eiusmod tempor. Donec facilisis lacus eget mauris.</a:t>
              </a:r>
              <a:endParaRPr sz="800">
                <a:latin typeface="Poppins Light"/>
                <a:ea typeface="Poppins Light"/>
                <a:cs typeface="Poppins Light"/>
                <a:sym typeface="Poppins Light"/>
              </a:endParaRPr>
            </a:p>
          </p:txBody>
        </p:sp>
      </p:grpSp>
      <p:grpSp>
        <p:nvGrpSpPr>
          <p:cNvPr id="347" name="Google Shape;347;p30"/>
          <p:cNvGrpSpPr/>
          <p:nvPr/>
        </p:nvGrpSpPr>
        <p:grpSpPr>
          <a:xfrm>
            <a:off x="6177102" y="1258050"/>
            <a:ext cx="2726286" cy="2547000"/>
            <a:chOff x="5123977" y="1258050"/>
            <a:chExt cx="2726286" cy="2547000"/>
          </a:xfrm>
        </p:grpSpPr>
        <p:sp>
          <p:nvSpPr>
            <p:cNvPr id="348" name="Google Shape;348;p30"/>
            <p:cNvSpPr/>
            <p:nvPr/>
          </p:nvSpPr>
          <p:spPr>
            <a:xfrm rot="2700000">
              <a:off x="6116614" y="1011412"/>
              <a:ext cx="561726" cy="3040276"/>
            </a:xfrm>
            <a:prstGeom prst="roundRect">
              <a:avLst>
                <a:gd name="adj" fmla="val 50000"/>
              </a:avLst>
            </a:prstGeom>
            <a:solidFill>
              <a:srgbClr val="005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349" name="Google Shape;349;p30"/>
            <p:cNvSpPr/>
            <p:nvPr/>
          </p:nvSpPr>
          <p:spPr>
            <a:xfrm>
              <a:off x="5340992" y="3205393"/>
              <a:ext cx="374100" cy="3741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034775"/>
                  </a:solidFill>
                  <a:latin typeface="Poppins"/>
                  <a:ea typeface="Poppins"/>
                  <a:cs typeface="Poppins"/>
                  <a:sym typeface="Poppins"/>
                </a:rPr>
                <a:t>3</a:t>
              </a:r>
              <a:endParaRPr sz="1200" b="1" dirty="0">
                <a:solidFill>
                  <a:srgbClr val="034775"/>
                </a:solidFill>
                <a:latin typeface="Poppins"/>
                <a:ea typeface="Poppins"/>
                <a:cs typeface="Poppins"/>
                <a:sym typeface="Poppins"/>
              </a:endParaRPr>
            </a:p>
          </p:txBody>
        </p:sp>
        <p:sp>
          <p:nvSpPr>
            <p:cNvPr id="350" name="Google Shape;350;p30"/>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Poppins"/>
                  <a:ea typeface="Poppins"/>
                  <a:cs typeface="Poppins"/>
                  <a:sym typeface="Poppins"/>
                </a:rPr>
                <a:t>Vestibulum congue tempus</a:t>
              </a:r>
              <a:endParaRPr sz="1100" b="1">
                <a:solidFill>
                  <a:srgbClr val="FFFFFF"/>
                </a:solidFill>
                <a:latin typeface="Poppins"/>
                <a:ea typeface="Poppins"/>
                <a:cs typeface="Poppins"/>
                <a:sym typeface="Poppins"/>
              </a:endParaRPr>
            </a:p>
          </p:txBody>
        </p:sp>
        <p:sp>
          <p:nvSpPr>
            <p:cNvPr id="351" name="Google Shape;351;p30"/>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latin typeface="Poppins Light"/>
                  <a:ea typeface="Poppins Light"/>
                  <a:cs typeface="Poppins Light"/>
                  <a:sym typeface="Poppins Light"/>
                </a:rPr>
                <a:t>Lorem ipsum dolor sit amet, consectetur adipiscing elit, sed do eiusmod tempor. Donec facilisis lacus eget mauris.</a:t>
              </a:r>
              <a:endParaRPr sz="800">
                <a:latin typeface="Poppins Light"/>
                <a:ea typeface="Poppins Light"/>
                <a:cs typeface="Poppins Light"/>
                <a:sym typeface="Poppins Light"/>
              </a:endParaRPr>
            </a:p>
          </p:txBody>
        </p:sp>
      </p:grpSp>
    </p:spTree>
    <p:custDataLst>
      <p:tags r:id="rId1"/>
    </p:custDataLst>
    <p:extLst>
      <p:ext uri="{BB962C8B-B14F-4D97-AF65-F5344CB8AC3E}">
        <p14:creationId xmlns:p14="http://schemas.microsoft.com/office/powerpoint/2010/main" val="60800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AND TABLES TO COMPARE DATA</a:t>
            </a:r>
            <a:endParaRPr/>
          </a:p>
        </p:txBody>
      </p:sp>
      <p:graphicFrame>
        <p:nvGraphicFramePr>
          <p:cNvPr id="233" name="Google Shape;233;p26"/>
          <p:cNvGraphicFramePr/>
          <p:nvPr>
            <p:extLst>
              <p:ext uri="{D42A27DB-BD31-4B8C-83A1-F6EECF244321}">
                <p14:modId xmlns:p14="http://schemas.microsoft.com/office/powerpoint/2010/main" val="721455561"/>
              </p:ext>
            </p:extLst>
          </p:nvPr>
        </p:nvGraphicFramePr>
        <p:xfrm>
          <a:off x="1666600" y="1855420"/>
          <a:ext cx="7083800" cy="2345700"/>
        </p:xfrm>
        <a:graphic>
          <a:graphicData uri="http://schemas.openxmlformats.org/drawingml/2006/table">
            <a:tbl>
              <a:tblPr>
                <a:noFill/>
              </a:tblPr>
              <a:tblGrid>
                <a:gridCol w="1770950">
                  <a:extLst>
                    <a:ext uri="{9D8B030D-6E8A-4147-A177-3AD203B41FA5}">
                      <a16:colId xmlns:a16="http://schemas.microsoft.com/office/drawing/2014/main" val="20000"/>
                    </a:ext>
                  </a:extLst>
                </a:gridCol>
                <a:gridCol w="1770950">
                  <a:extLst>
                    <a:ext uri="{9D8B030D-6E8A-4147-A177-3AD203B41FA5}">
                      <a16:colId xmlns:a16="http://schemas.microsoft.com/office/drawing/2014/main" val="20001"/>
                    </a:ext>
                  </a:extLst>
                </a:gridCol>
                <a:gridCol w="1770950">
                  <a:extLst>
                    <a:ext uri="{9D8B030D-6E8A-4147-A177-3AD203B41FA5}">
                      <a16:colId xmlns:a16="http://schemas.microsoft.com/office/drawing/2014/main" val="20002"/>
                    </a:ext>
                  </a:extLst>
                </a:gridCol>
                <a:gridCol w="1770950">
                  <a:extLst>
                    <a:ext uri="{9D8B030D-6E8A-4147-A177-3AD203B41FA5}">
                      <a16:colId xmlns:a16="http://schemas.microsoft.com/office/drawing/2014/main" val="20003"/>
                    </a:ext>
                  </a:extLst>
                </a:gridCol>
              </a:tblGrid>
              <a:tr h="586425">
                <a:tc>
                  <a:txBody>
                    <a:bodyPr/>
                    <a:lstStyle/>
                    <a:p>
                      <a:pPr marL="0" lvl="0" indent="0" algn="l" rtl="0">
                        <a:spcBef>
                          <a:spcPts val="0"/>
                        </a:spcBef>
                        <a:spcAft>
                          <a:spcPts val="0"/>
                        </a:spcAft>
                        <a:buNone/>
                      </a:pPr>
                      <a:endParaRPr dirty="0">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34775"/>
                          </a:solidFill>
                          <a:latin typeface="Barlow"/>
                          <a:ea typeface="Barlow"/>
                          <a:cs typeface="Barlow"/>
                          <a:sym typeface="Barlow"/>
                        </a:rPr>
                        <a:t>A</a:t>
                      </a:r>
                      <a:endParaRPr>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34775"/>
                          </a:solidFill>
                          <a:latin typeface="Barlow"/>
                          <a:ea typeface="Barlow"/>
                          <a:cs typeface="Barlow"/>
                          <a:sym typeface="Barlow"/>
                        </a:rPr>
                        <a:t>B</a:t>
                      </a:r>
                      <a:endParaRPr>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34775"/>
                          </a:solidFill>
                          <a:latin typeface="Barlow"/>
                          <a:ea typeface="Barlow"/>
                          <a:cs typeface="Barlow"/>
                          <a:sym typeface="Barlow"/>
                        </a:rPr>
                        <a:t>C</a:t>
                      </a:r>
                      <a:endParaRPr>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86425">
                <a:tc>
                  <a:txBody>
                    <a:bodyPr/>
                    <a:lstStyle/>
                    <a:p>
                      <a:pPr marL="0" lvl="0" indent="0" algn="r" rtl="0">
                        <a:spcBef>
                          <a:spcPts val="0"/>
                        </a:spcBef>
                        <a:spcAft>
                          <a:spcPts val="0"/>
                        </a:spcAft>
                        <a:buNone/>
                      </a:pPr>
                      <a:r>
                        <a:rPr lang="en">
                          <a:solidFill>
                            <a:srgbClr val="034775"/>
                          </a:solidFill>
                          <a:latin typeface="Barlow"/>
                          <a:ea typeface="Barlow"/>
                          <a:cs typeface="Barlow"/>
                          <a:sym typeface="Barlow"/>
                        </a:rPr>
                        <a:t>Yellow</a:t>
                      </a:r>
                      <a:endParaRPr>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10</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20</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7</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86425">
                <a:tc>
                  <a:txBody>
                    <a:bodyPr/>
                    <a:lstStyle/>
                    <a:p>
                      <a:pPr marL="0" lvl="0" indent="0" algn="r" rtl="0">
                        <a:spcBef>
                          <a:spcPts val="0"/>
                        </a:spcBef>
                        <a:spcAft>
                          <a:spcPts val="0"/>
                        </a:spcAft>
                        <a:buNone/>
                      </a:pPr>
                      <a:r>
                        <a:rPr lang="en">
                          <a:solidFill>
                            <a:srgbClr val="034775"/>
                          </a:solidFill>
                          <a:latin typeface="Barlow"/>
                          <a:ea typeface="Barlow"/>
                          <a:cs typeface="Barlow"/>
                          <a:sym typeface="Barlow"/>
                        </a:rPr>
                        <a:t>Blue</a:t>
                      </a:r>
                      <a:endParaRPr>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30</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15</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10</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86425">
                <a:tc>
                  <a:txBody>
                    <a:bodyPr/>
                    <a:lstStyle/>
                    <a:p>
                      <a:pPr marL="0" lvl="0" indent="0" algn="r" rtl="0">
                        <a:spcBef>
                          <a:spcPts val="0"/>
                        </a:spcBef>
                        <a:spcAft>
                          <a:spcPts val="0"/>
                        </a:spcAft>
                        <a:buNone/>
                      </a:pPr>
                      <a:r>
                        <a:rPr lang="en">
                          <a:solidFill>
                            <a:srgbClr val="034775"/>
                          </a:solidFill>
                          <a:latin typeface="Barlow"/>
                          <a:ea typeface="Barlow"/>
                          <a:cs typeface="Barlow"/>
                          <a:sym typeface="Barlow"/>
                        </a:rPr>
                        <a:t>Orange</a:t>
                      </a:r>
                      <a:endParaRPr>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5</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034775"/>
                          </a:solidFill>
                          <a:latin typeface="Barlow"/>
                          <a:ea typeface="Barlow"/>
                          <a:cs typeface="Barlow"/>
                          <a:sym typeface="Barlow"/>
                        </a:rPr>
                        <a:t>24</a:t>
                      </a:r>
                      <a:endParaRPr sz="1800" b="1">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solidFill>
                            <a:srgbClr val="034775"/>
                          </a:solidFill>
                          <a:latin typeface="Barlow"/>
                          <a:ea typeface="Barlow"/>
                          <a:cs typeface="Barlow"/>
                          <a:sym typeface="Barlow"/>
                        </a:rPr>
                        <a:t>16</a:t>
                      </a:r>
                      <a:endParaRPr sz="1800" b="1" dirty="0">
                        <a:solidFill>
                          <a:srgbClr val="034775"/>
                        </a:solidFill>
                        <a:latin typeface="Barlow"/>
                        <a:ea typeface="Barlow"/>
                        <a:cs typeface="Barlow"/>
                        <a:sym typeface="Barlow"/>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235" name="Google Shape;235;p26"/>
          <p:cNvGrpSpPr/>
          <p:nvPr/>
        </p:nvGrpSpPr>
        <p:grpSpPr>
          <a:xfrm>
            <a:off x="8214395" y="634895"/>
            <a:ext cx="310214" cy="323873"/>
            <a:chOff x="3294650" y="3652450"/>
            <a:chExt cx="388350" cy="405450"/>
          </a:xfrm>
          <a:solidFill>
            <a:schemeClr val="bg1"/>
          </a:solidFill>
        </p:grpSpPr>
        <p:sp>
          <p:nvSpPr>
            <p:cNvPr id="236" name="Google Shape;236;p26"/>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020207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6b6e6542-bf0c-4754-8688-3777ec443a29"/>
  <p:tag name="ARTICULATE_PRESENTATION_ID" val="3928"/>
  <p:tag name="ARTICULATE_META_COURSE_ID" val="5qxoJLBLGOC_course_id"/>
  <p:tag name="ARTICULATE_META_NAME" val="Brockman Ronald D"/>
  <p:tag name="ARTICULATE_META_NAME_SET" val="True"/>
  <p:tag name="ARTICULATE_REFERENCE_TYPE_3" val="1"/>
  <p:tag name="ARTICULATE_REFERENCE_3" val="C:\Users\rdb107\Documents\Tips for Writing Better ELearning Scripts.pdf"/>
  <p:tag name="ARTICULATE_REFERENCE_TITLE_3" val="A Quick One"/>
  <p:tag name="ARTICULATE_REFERENCE_ID_3" val="d09e14d9-5376-4f05-8098-35082fab543b"/>
  <p:tag name="ARTICULATE_PRESENTER_VERSION" val="8"/>
  <p:tag name="ARTICULATE_USED_PAGE_ORIENTATION" val="1"/>
  <p:tag name="ARTICULATE_USED_PAGE_SIZE" val="15"/>
  <p:tag name="ARTICULATE_DESIGN_ID_GENERAL USE TEMPLATE 16.9" val="ZYDiVGnG"/>
  <p:tag name="ARTICULATE_DESIGN_ID_OFFICE THEME" val="cfiMhtrh"/>
  <p:tag name="TAG_BACKING_FORM_KEY" val="334222-u:\uwhealth\hr\shareall\l&amp;d\learning technologies\elearning\_activeprojects\_projecttemplate\starting templates\articulate studio template 16.9.pptx"/>
  <p:tag name="ARTICULATE_REFERENCE_TYPE_1" val="0"/>
  <p:tag name="ARTICULATE_REFERENCE_1" val="https://community.articulate.com/articles/6-new-features-for-creating-accessible-content-with-storyline-2-update-5?utm_source=epiphanies&amp;utm_medium=email&amp;utm_campaign=051215-Epiphanies-2&amp;mkt_tok=3RkMMJWWfF9wsRoluK%2FKZKXonjHpfsX86ewuW6a2lMI%2F0ER3fOvrPUfGjI4DRcZmI%2BSLDwEYGJlv6SgFT7jGMblo27gPWxA%3D#"/>
  <p:tag name="ARTICULATE_REFERENCE_TITLE_1" val="Here Is A Link"/>
  <p:tag name="ARTICULATE_REFERENCE_ID_1" val="b2cf53ae-8d97-4a35-9a7a-559099ebbaa3"/>
  <p:tag name="ARTICULATE_REFERENCE_TYPE_2" val="0"/>
  <p:tag name="ARTICULATE_REFERENCE_2" val="https://community.articulate.com/articles/6-new-features-for-creating-accessible-content-with-storyline-2-update-5?utm_source=epiphanies&amp;utm_medium=email&amp;utm_campaign=051215-Epiphanies-2&amp;mkt_tok=3RkMMJWWfF9wsRoluK%2FKZKXonjHpfsX86ewuW6a2lMI%2F0ER3fOvrPUfGjI4DRcZmI%2BSLDwEYGJlv6SgFT7jGMblo27gPWxA%3D#"/>
  <p:tag name="ARTICULATE_REFERENCE_TITLE_2" val="Could Use Another Link"/>
  <p:tag name="ARTICULATE_REFERENCE_ID_2" val="fcfebd58-ab8c-4a19-a55b-0818e5453366"/>
  <p:tag name="ARTICULATE_REFERENCE_COUNT" val="2"/>
  <p:tag name="ARTICULATE_PLAYER_GLOSSARY_XML" val="&lt;?xml version=&quot;1.0&quot; encoding=&quot;utf-16&quot;?&gt;&lt;glossary xmlns:xsi=&quot;http://www.w3.org/2001/XMLSchema-instance&quot; xmlns:xsd=&quot;http://www.w3.org/2001/XMLSchema&quot;&gt;&lt;terms /&gt;&lt;/glossary&gt;"/>
  <p:tag name="ARTICULATE_SLIDE_THUMBNAIL_REFRESH" val="1"/>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267"/>
  <p:tag name="ARTICULATE_LOCK_SLIDE" val="0"/>
  <p:tag name="ARTICULATE_USED_LAYOUT" val="1"/>
  <p:tag name="ARTICULATE_NAV_LEVEL" val="1"/>
  <p:tag name="ARTICULATE_TOC_EXPANDED" val="True"/>
  <p:tag name="ARTICULATE_SLIDE_PRESENTER_GUID" val="24ff913b-5b6c-4078-bf7a-2f76d59ee7d0"/>
  <p:tag name="ARTICULATE_SLIDE_PAUSE" val="1"/>
  <p:tag name="ARTICULATE_HIDE_SLIDE" val="0"/>
  <p:tag name="ARTICULATE_PLAYER_CONTROL_PREVIOUS" val="False"/>
  <p:tag name="ARTICULATE_PLAYER_CONTROL_NEXT" val="True"/>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285"/>
  <p:tag name="ARTICULATE_LOCK_SLIDE" val="0"/>
  <p:tag name="ARTICULATE_USED_LAYOUT" val="2"/>
  <p:tag name="ORIGINAL_AUDIO_FILEPATH" val="U:\UWHealth\HR\ShareAll\L&amp;D\Learning Technologies\eLearning\_ActiveProjects\QSI Huddles\Dermatology\Leader Huddle\Leader Huddle.m4a"/>
  <p:tag name="ELAPSEDTIME" val="0.00"/>
  <p:tag name="ARTICULATE_NAV_LEVEL" val="1"/>
  <p:tag name="ARTICULATE_TOC_EXPANDED" val="True"/>
  <p:tag name="ARTICULATE_SLIDE_PRESENTER_GUID" val="24ff913b-5b6c-4078-bf7a-2f76d59ee7d0"/>
  <p:tag name="ARTICULATE_SLIDE_PAUSE" val="1"/>
  <p:tag name="ARTICULATE_HIDE_SLIDE" val="0"/>
  <p:tag name="ARTICULATE_PLAYER_CONTROL_PREVIOUS" val="True"/>
  <p:tag name="ARTICULATE_PLAYER_CONTROL_NEXT" val="True"/>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1542</TotalTime>
  <Words>620</Words>
  <Application>Microsoft Office PowerPoint</Application>
  <PresentationFormat>On-screen Show (16:9)</PresentationFormat>
  <Paragraphs>76</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Barlow</vt:lpstr>
      <vt:lpstr>Calibri</vt:lpstr>
      <vt:lpstr>Calibri Light</vt:lpstr>
      <vt:lpstr>Century Gothic</vt:lpstr>
      <vt:lpstr>Poppins</vt:lpstr>
      <vt:lpstr>Poppins Light</vt:lpstr>
      <vt:lpstr>Office Theme</vt:lpstr>
      <vt:lpstr>PowerPoint Presentation</vt:lpstr>
      <vt:lpstr>OBJECTIVES</vt:lpstr>
      <vt:lpstr>1. TRANSITION HEADLINE</vt:lpstr>
      <vt:lpstr>THIS IS A SLIDE TITLE</vt:lpstr>
      <vt:lpstr>This is a slide title</vt:lpstr>
      <vt:lpstr>A picture is worth a thousand words</vt:lpstr>
      <vt:lpstr>PowerPoint Presentation</vt:lpstr>
      <vt:lpstr>Our process is easy</vt:lpstr>
      <vt:lpstr>AND TABLES TO COMPARE DATA</vt:lpstr>
      <vt:lpstr>89,526,124</vt:lpstr>
      <vt:lpstr>Let’s review some concepts</vt:lpstr>
      <vt:lpstr>PowerPoint Presentation</vt:lpstr>
    </vt:vector>
  </TitlesOfParts>
  <Company>UW Health - UWHC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Brockman Ronald D</dc:creator>
  <cp:lastModifiedBy>Newman Sarah R</cp:lastModifiedBy>
  <cp:revision>33</cp:revision>
  <dcterms:created xsi:type="dcterms:W3CDTF">2016-06-10T14:56:47Z</dcterms:created>
  <dcterms:modified xsi:type="dcterms:W3CDTF">2019-03-04T17:34:09Z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UW_Health_PowerPoint_Template[1]</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57B9281E-F17F-4D72-BF62-5B9CEC638E6F</vt:lpwstr>
  </property>
  <property fmtid="{D5CDD505-2E9C-101B-9397-08002B2CF9AE}" pid="6" name="ArticulateProjectFull">
    <vt:lpwstr>U:\UWHealth\HR\ShareAll\L&amp;D\UW Health Way\Templates\Slide Deck Template.ppta</vt:lpwstr>
  </property>
</Properties>
</file>